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90" r:id="rId3"/>
    <p:sldId id="29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2" r:id="rId31"/>
    <p:sldId id="293" r:id="rId32"/>
    <p:sldId id="284" r:id="rId33"/>
    <p:sldId id="285" r:id="rId34"/>
    <p:sldId id="286" r:id="rId35"/>
    <p:sldId id="287" r:id="rId36"/>
    <p:sldId id="288" r:id="rId37"/>
  </p:sldIdLst>
  <p:sldSz cx="9144000" cy="6858000" type="screen4x3"/>
  <p:notesSz cx="9144000" cy="6858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9"/>
  </p:normalViewPr>
  <p:slideViewPr>
    <p:cSldViewPr>
      <p:cViewPr>
        <p:scale>
          <a:sx n="81" d="100"/>
          <a:sy n="81" d="100"/>
        </p:scale>
        <p:origin x="1640" y="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542" y="609676"/>
            <a:ext cx="772891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720840"/>
            <a:ext cx="9144000" cy="137160"/>
          </a:xfrm>
          <a:custGeom>
            <a:avLst/>
            <a:gdLst/>
            <a:ahLst/>
            <a:cxnLst/>
            <a:rect l="l" t="t" r="r" b="b"/>
            <a:pathLst>
              <a:path w="9144000" h="137159">
                <a:moveTo>
                  <a:pt x="9144000" y="0"/>
                </a:moveTo>
                <a:lnTo>
                  <a:pt x="0" y="0"/>
                </a:lnTo>
                <a:lnTo>
                  <a:pt x="0" y="137156"/>
                </a:lnTo>
                <a:lnTo>
                  <a:pt x="9144000" y="137156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9144000" cy="137160"/>
          </a:xfrm>
          <a:custGeom>
            <a:avLst/>
            <a:gdLst/>
            <a:ahLst/>
            <a:cxnLst/>
            <a:rect l="l" t="t" r="r" b="b"/>
            <a:pathLst>
              <a:path w="9144000" h="137160">
                <a:moveTo>
                  <a:pt x="9144000" y="0"/>
                </a:moveTo>
                <a:lnTo>
                  <a:pt x="0" y="0"/>
                </a:lnTo>
                <a:lnTo>
                  <a:pt x="0" y="137159"/>
                </a:lnTo>
                <a:lnTo>
                  <a:pt x="9144000" y="13715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60621" y="1038859"/>
            <a:ext cx="476250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766062"/>
            <a:ext cx="6350000" cy="3265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txt.org/db.html" TargetMode="External"/><Relationship Id="rId2" Type="http://schemas.openxmlformats.org/officeDocument/2006/relationships/hyperlink" Target="https://www.robotstxt.org/db/momspide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limllib.github.io/bloomfilter-tutor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vvtesh.co.in/index.html" TargetMode="External"/><Relationship Id="rId2" Type="http://schemas.openxmlformats.org/officeDocument/2006/relationships/hyperlink" Target="http://vvtesh.co.i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vvtesh.co.in/index.html?a=1&amp;b=2" TargetMode="External"/><Relationship Id="rId5" Type="http://schemas.openxmlformats.org/officeDocument/2006/relationships/hyperlink" Target="http://vvtesh.co.in/index.html?a=1" TargetMode="External"/><Relationship Id="rId4" Type="http://schemas.openxmlformats.org/officeDocument/2006/relationships/hyperlink" Target="http://www.vvtesh.co.in/index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example.com/bar/foo/bar/foo/bar/foo/b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archive-it.org/hc/en-us/articles/208332943-Identify-and-avoid-crawler-traps-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pubs/archive/34403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10.1145/511446.51146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rapy.org/en/latest/topics/spiders.html#topics-spider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NUTCH/NutchTutorial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NUTCH/NutchTutorial" TargetMode="External"/><Relationship Id="rId2" Type="http://schemas.openxmlformats.org/officeDocument/2006/relationships/hyperlink" Target="https://www.youtube.com/watch?v=fCtIHfQkUn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commoncrawl.org/" TargetMode="External"/><Relationship Id="rId4" Type="http://schemas.openxmlformats.org/officeDocument/2006/relationships/hyperlink" Target="https://archive.org/abou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65" y="2718561"/>
            <a:ext cx="7209790" cy="223964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spc="-430" dirty="0"/>
              <a:t>An </a:t>
            </a:r>
            <a:r>
              <a:rPr sz="6000" spc="-130" dirty="0"/>
              <a:t>Introduction </a:t>
            </a:r>
            <a:r>
              <a:rPr sz="6000" spc="15" dirty="0"/>
              <a:t>to</a:t>
            </a:r>
            <a:r>
              <a:rPr sz="6000" spc="-495" dirty="0"/>
              <a:t> </a:t>
            </a:r>
            <a:r>
              <a:rPr sz="6000" spc="-395" dirty="0"/>
              <a:t>Web  </a:t>
            </a:r>
            <a:r>
              <a:rPr sz="6000" spc="-330" dirty="0"/>
              <a:t>Crawling</a:t>
            </a:r>
            <a:endParaRPr sz="6000"/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latin typeface="Carlito"/>
                <a:cs typeface="Carlito"/>
              </a:rPr>
              <a:t>40% </a:t>
            </a:r>
            <a:r>
              <a:rPr sz="2400" spc="-10" dirty="0">
                <a:latin typeface="Carlito"/>
                <a:cs typeface="Carlito"/>
              </a:rPr>
              <a:t>of web </a:t>
            </a:r>
            <a:r>
              <a:rPr sz="2400" spc="-15" dirty="0">
                <a:latin typeface="Carlito"/>
                <a:cs typeface="Carlito"/>
              </a:rPr>
              <a:t>traffic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due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web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crawlers!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9144000" cy="685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15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Robots.txt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85873"/>
            <a:ext cx="2792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urier New"/>
                <a:cs typeface="Courier New"/>
              </a:rPr>
              <a:t>User-agent:</a:t>
            </a:r>
            <a:r>
              <a:rPr sz="2800" spc="-8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*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5933" y="5045709"/>
            <a:ext cx="4612640" cy="899794"/>
            <a:chOff x="2265933" y="5045709"/>
            <a:chExt cx="4612640" cy="899794"/>
          </a:xfrm>
        </p:grpSpPr>
        <p:sp>
          <p:nvSpPr>
            <p:cNvPr id="5" name="object 5"/>
            <p:cNvSpPr/>
            <p:nvPr/>
          </p:nvSpPr>
          <p:spPr>
            <a:xfrm>
              <a:off x="2272283" y="5052059"/>
              <a:ext cx="4599940" cy="887094"/>
            </a:xfrm>
            <a:custGeom>
              <a:avLst/>
              <a:gdLst/>
              <a:ahLst/>
              <a:cxnLst/>
              <a:rect l="l" t="t" r="r" b="b"/>
              <a:pathLst>
                <a:path w="4599940" h="887095">
                  <a:moveTo>
                    <a:pt x="4451604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739139"/>
                  </a:lnTo>
                  <a:lnTo>
                    <a:pt x="7534" y="785862"/>
                  </a:lnTo>
                  <a:lnTo>
                    <a:pt x="28517" y="826442"/>
                  </a:lnTo>
                  <a:lnTo>
                    <a:pt x="60514" y="858443"/>
                  </a:lnTo>
                  <a:lnTo>
                    <a:pt x="101096" y="879430"/>
                  </a:lnTo>
                  <a:lnTo>
                    <a:pt x="147828" y="886967"/>
                  </a:lnTo>
                  <a:lnTo>
                    <a:pt x="4451604" y="886967"/>
                  </a:lnTo>
                  <a:lnTo>
                    <a:pt x="4498335" y="879430"/>
                  </a:lnTo>
                  <a:lnTo>
                    <a:pt x="4538917" y="858443"/>
                  </a:lnTo>
                  <a:lnTo>
                    <a:pt x="4570914" y="826442"/>
                  </a:lnTo>
                  <a:lnTo>
                    <a:pt x="4591897" y="785862"/>
                  </a:lnTo>
                  <a:lnTo>
                    <a:pt x="4599432" y="739139"/>
                  </a:lnTo>
                  <a:lnTo>
                    <a:pt x="4599432" y="147827"/>
                  </a:lnTo>
                  <a:lnTo>
                    <a:pt x="4591897" y="101096"/>
                  </a:lnTo>
                  <a:lnTo>
                    <a:pt x="4570914" y="60514"/>
                  </a:lnTo>
                  <a:lnTo>
                    <a:pt x="4538917" y="28517"/>
                  </a:lnTo>
                  <a:lnTo>
                    <a:pt x="4498335" y="7534"/>
                  </a:lnTo>
                  <a:lnTo>
                    <a:pt x="4451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2283" y="5052059"/>
              <a:ext cx="4599940" cy="887094"/>
            </a:xfrm>
            <a:custGeom>
              <a:avLst/>
              <a:gdLst/>
              <a:ahLst/>
              <a:cxnLst/>
              <a:rect l="l" t="t" r="r" b="b"/>
              <a:pathLst>
                <a:path w="4599940" h="887095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4451604" y="0"/>
                  </a:lnTo>
                  <a:lnTo>
                    <a:pt x="4498335" y="7534"/>
                  </a:lnTo>
                  <a:lnTo>
                    <a:pt x="4538917" y="28517"/>
                  </a:lnTo>
                  <a:lnTo>
                    <a:pt x="4570914" y="60514"/>
                  </a:lnTo>
                  <a:lnTo>
                    <a:pt x="4591897" y="101096"/>
                  </a:lnTo>
                  <a:lnTo>
                    <a:pt x="4599432" y="147827"/>
                  </a:lnTo>
                  <a:lnTo>
                    <a:pt x="4599432" y="739139"/>
                  </a:lnTo>
                  <a:lnTo>
                    <a:pt x="4591897" y="785862"/>
                  </a:lnTo>
                  <a:lnTo>
                    <a:pt x="4570914" y="826442"/>
                  </a:lnTo>
                  <a:lnTo>
                    <a:pt x="4538917" y="858443"/>
                  </a:lnTo>
                  <a:lnTo>
                    <a:pt x="4498335" y="879430"/>
                  </a:lnTo>
                  <a:lnTo>
                    <a:pt x="4451604" y="886967"/>
                  </a:lnTo>
                  <a:lnTo>
                    <a:pt x="147828" y="886967"/>
                  </a:lnTo>
                  <a:lnTo>
                    <a:pt x="101096" y="879430"/>
                  </a:lnTo>
                  <a:lnTo>
                    <a:pt x="60514" y="858443"/>
                  </a:lnTo>
                  <a:lnTo>
                    <a:pt x="28517" y="826442"/>
                  </a:lnTo>
                  <a:lnTo>
                    <a:pt x="7534" y="785862"/>
                  </a:lnTo>
                  <a:lnTo>
                    <a:pt x="0" y="739139"/>
                  </a:lnTo>
                  <a:lnTo>
                    <a:pt x="0" y="1478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04364" y="5194808"/>
            <a:ext cx="4335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Site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owner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may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add a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robots.txt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bots 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“not”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crawl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certain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pages.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7321" y="1347724"/>
            <a:ext cx="3968115" cy="79629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identifies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1800" spc="-35" dirty="0">
                <a:solidFill>
                  <a:srgbClr val="FF0000"/>
                </a:solidFill>
                <a:latin typeface="Carlito"/>
                <a:cs typeface="Carlito"/>
              </a:rPr>
              <a:t>crawler.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* </a:t>
            </a:r>
            <a:r>
              <a:rPr sz="1800" spc="-25" dirty="0">
                <a:solidFill>
                  <a:srgbClr val="FF0000"/>
                </a:solidFill>
                <a:latin typeface="Carlito"/>
                <a:cs typeface="Carlito"/>
              </a:rPr>
              <a:t>refers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all</a:t>
            </a:r>
            <a:r>
              <a:rPr sz="1800" spc="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crawlers.</a:t>
            </a:r>
            <a:endParaRPr sz="1800">
              <a:latin typeface="Carlito"/>
              <a:cs typeface="Carlito"/>
            </a:endParaRPr>
          </a:p>
          <a:p>
            <a:pPr marR="48260" algn="ctr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Do not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crawl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these</a:t>
            </a:r>
            <a:r>
              <a:rPr sz="180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pages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8455" y="1619377"/>
            <a:ext cx="451484" cy="321310"/>
          </a:xfrm>
          <a:custGeom>
            <a:avLst/>
            <a:gdLst/>
            <a:ahLst/>
            <a:cxnLst/>
            <a:rect l="l" t="t" r="r" b="b"/>
            <a:pathLst>
              <a:path w="451485" h="321310">
                <a:moveTo>
                  <a:pt x="40259" y="245999"/>
                </a:moveTo>
                <a:lnTo>
                  <a:pt x="0" y="321056"/>
                </a:lnTo>
                <a:lnTo>
                  <a:pt x="84201" y="308228"/>
                </a:lnTo>
                <a:lnTo>
                  <a:pt x="71018" y="289560"/>
                </a:lnTo>
                <a:lnTo>
                  <a:pt x="55499" y="289560"/>
                </a:lnTo>
                <a:lnTo>
                  <a:pt x="48260" y="279273"/>
                </a:lnTo>
                <a:lnTo>
                  <a:pt x="58603" y="271978"/>
                </a:lnTo>
                <a:lnTo>
                  <a:pt x="40259" y="245999"/>
                </a:lnTo>
                <a:close/>
              </a:path>
              <a:path w="451485" h="321310">
                <a:moveTo>
                  <a:pt x="58603" y="271978"/>
                </a:moveTo>
                <a:lnTo>
                  <a:pt x="48260" y="279273"/>
                </a:lnTo>
                <a:lnTo>
                  <a:pt x="55499" y="289560"/>
                </a:lnTo>
                <a:lnTo>
                  <a:pt x="65860" y="282255"/>
                </a:lnTo>
                <a:lnTo>
                  <a:pt x="58603" y="271978"/>
                </a:lnTo>
                <a:close/>
              </a:path>
              <a:path w="451485" h="321310">
                <a:moveTo>
                  <a:pt x="65860" y="282255"/>
                </a:moveTo>
                <a:lnTo>
                  <a:pt x="55499" y="289560"/>
                </a:lnTo>
                <a:lnTo>
                  <a:pt x="71018" y="289560"/>
                </a:lnTo>
                <a:lnTo>
                  <a:pt x="65860" y="282255"/>
                </a:lnTo>
                <a:close/>
              </a:path>
              <a:path w="451485" h="321310">
                <a:moveTo>
                  <a:pt x="444246" y="0"/>
                </a:moveTo>
                <a:lnTo>
                  <a:pt x="58603" y="271978"/>
                </a:lnTo>
                <a:lnTo>
                  <a:pt x="65860" y="282255"/>
                </a:lnTo>
                <a:lnTo>
                  <a:pt x="451485" y="10413"/>
                </a:lnTo>
                <a:lnTo>
                  <a:pt x="4442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5820" y="2005838"/>
            <a:ext cx="271780" cy="299085"/>
          </a:xfrm>
          <a:custGeom>
            <a:avLst/>
            <a:gdLst/>
            <a:ahLst/>
            <a:cxnLst/>
            <a:rect l="l" t="t" r="r" b="b"/>
            <a:pathLst>
              <a:path w="271779" h="299085">
                <a:moveTo>
                  <a:pt x="22987" y="216662"/>
                </a:moveTo>
                <a:lnTo>
                  <a:pt x="0" y="298703"/>
                </a:lnTo>
                <a:lnTo>
                  <a:pt x="79375" y="267842"/>
                </a:lnTo>
                <a:lnTo>
                  <a:pt x="66222" y="255904"/>
                </a:lnTo>
                <a:lnTo>
                  <a:pt x="47370" y="255904"/>
                </a:lnTo>
                <a:lnTo>
                  <a:pt x="37972" y="247396"/>
                </a:lnTo>
                <a:lnTo>
                  <a:pt x="46487" y="237992"/>
                </a:lnTo>
                <a:lnTo>
                  <a:pt x="22987" y="216662"/>
                </a:lnTo>
                <a:close/>
              </a:path>
              <a:path w="271779" h="299085">
                <a:moveTo>
                  <a:pt x="46487" y="237992"/>
                </a:moveTo>
                <a:lnTo>
                  <a:pt x="37972" y="247396"/>
                </a:lnTo>
                <a:lnTo>
                  <a:pt x="47370" y="255904"/>
                </a:lnTo>
                <a:lnTo>
                  <a:pt x="55877" y="246515"/>
                </a:lnTo>
                <a:lnTo>
                  <a:pt x="46487" y="237992"/>
                </a:lnTo>
                <a:close/>
              </a:path>
              <a:path w="271779" h="299085">
                <a:moveTo>
                  <a:pt x="55877" y="246515"/>
                </a:moveTo>
                <a:lnTo>
                  <a:pt x="47370" y="255904"/>
                </a:lnTo>
                <a:lnTo>
                  <a:pt x="66222" y="255904"/>
                </a:lnTo>
                <a:lnTo>
                  <a:pt x="55877" y="246515"/>
                </a:lnTo>
                <a:close/>
              </a:path>
              <a:path w="271779" h="299085">
                <a:moveTo>
                  <a:pt x="262000" y="0"/>
                </a:moveTo>
                <a:lnTo>
                  <a:pt x="46487" y="237992"/>
                </a:lnTo>
                <a:lnTo>
                  <a:pt x="55877" y="246515"/>
                </a:lnTo>
                <a:lnTo>
                  <a:pt x="271399" y="8636"/>
                </a:lnTo>
                <a:lnTo>
                  <a:pt x="262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2296109"/>
            <a:ext cx="8086090" cy="1990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urier New"/>
                <a:cs typeface="Courier New"/>
              </a:rPr>
              <a:t>Disallow: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/yoursite/temp/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/>
              <a:cs typeface="Courier New"/>
            </a:endParaRPr>
          </a:p>
          <a:p>
            <a:pPr marL="3800475">
              <a:lnSpc>
                <a:spcPts val="1989"/>
              </a:lnSpc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“searchengine”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crawler may crawl</a:t>
            </a:r>
            <a:r>
              <a:rPr sz="1800" spc="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everything!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ourier New"/>
                <a:cs typeface="Courier New"/>
              </a:rPr>
              <a:t>User-agent: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searchengine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5" dirty="0">
                <a:latin typeface="Courier New"/>
                <a:cs typeface="Courier New"/>
              </a:rPr>
              <a:t>Disallow: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4152" y="3249548"/>
            <a:ext cx="157225" cy="17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66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How </a:t>
            </a:r>
            <a:r>
              <a:rPr spc="-210" dirty="0"/>
              <a:t>Many </a:t>
            </a:r>
            <a:r>
              <a:rPr spc="-254" dirty="0"/>
              <a:t>Bots</a:t>
            </a:r>
            <a:r>
              <a:rPr spc="-270" dirty="0"/>
              <a:t> </a:t>
            </a:r>
            <a:r>
              <a:rPr spc="-320" dirty="0"/>
              <a:t>Exist?</a:t>
            </a:r>
          </a:p>
        </p:txBody>
      </p:sp>
      <p:sp>
        <p:nvSpPr>
          <p:cNvPr id="3" name="object 3"/>
          <p:cNvSpPr/>
          <p:nvPr/>
        </p:nvSpPr>
        <p:spPr>
          <a:xfrm>
            <a:off x="1568196" y="1825751"/>
            <a:ext cx="5868703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16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0" dirty="0"/>
              <a:t>Hi</a:t>
            </a:r>
            <a:r>
              <a:rPr spc="-385" dirty="0"/>
              <a:t>s</a:t>
            </a:r>
            <a:r>
              <a:rPr spc="180" dirty="0"/>
              <a:t>t</a:t>
            </a:r>
            <a:r>
              <a:rPr spc="-65" dirty="0"/>
              <a:t>o</a:t>
            </a:r>
            <a:r>
              <a:rPr spc="-25" dirty="0"/>
              <a:t>r</a:t>
            </a:r>
            <a:r>
              <a:rPr spc="-2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66062"/>
            <a:ext cx="7402830" cy="4256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latin typeface="Carlito"/>
                <a:cs typeface="Carlito"/>
              </a:rPr>
              <a:t>First </a:t>
            </a:r>
            <a:r>
              <a:rPr sz="2600" spc="-10" dirty="0">
                <a:latin typeface="Carlito"/>
                <a:cs typeface="Carlito"/>
              </a:rPr>
              <a:t>Generation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Crawlers</a:t>
            </a:r>
            <a:endParaRPr sz="2600">
              <a:latin typeface="Carlito"/>
              <a:cs typeface="Carlito"/>
            </a:endParaRPr>
          </a:p>
          <a:p>
            <a:pPr marL="697865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rlito"/>
                <a:cs typeface="Carlito"/>
              </a:rPr>
              <a:t>WWW </a:t>
            </a:r>
            <a:r>
              <a:rPr sz="2200" spc="-15" dirty="0">
                <a:latin typeface="Carlito"/>
                <a:cs typeface="Carlito"/>
              </a:rPr>
              <a:t>Wanderer </a:t>
            </a:r>
            <a:r>
              <a:rPr sz="2200" spc="-5" dirty="0">
                <a:latin typeface="Carlito"/>
                <a:cs typeface="Carlito"/>
              </a:rPr>
              <a:t>– </a:t>
            </a:r>
            <a:r>
              <a:rPr sz="2200" spc="-15" dirty="0">
                <a:latin typeface="Carlito"/>
                <a:cs typeface="Carlito"/>
              </a:rPr>
              <a:t>Matthew </a:t>
            </a:r>
            <a:r>
              <a:rPr sz="2200" spc="-25" dirty="0">
                <a:latin typeface="Carlito"/>
                <a:cs typeface="Carlito"/>
              </a:rPr>
              <a:t>Gray </a:t>
            </a:r>
            <a:r>
              <a:rPr sz="2200" spc="-5" dirty="0">
                <a:latin typeface="Carlito"/>
                <a:cs typeface="Carlito"/>
              </a:rPr>
              <a:t>–</a:t>
            </a:r>
            <a:r>
              <a:rPr sz="2200" spc="1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1993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20" dirty="0">
                <a:latin typeface="Carlito"/>
                <a:cs typeface="Carlito"/>
              </a:rPr>
              <a:t>Written </a:t>
            </a:r>
            <a:r>
              <a:rPr sz="1900" spc="-5" dirty="0">
                <a:latin typeface="Carlito"/>
                <a:cs typeface="Carlito"/>
              </a:rPr>
              <a:t>in</a:t>
            </a:r>
            <a:r>
              <a:rPr sz="1900" spc="3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Perl.</a:t>
            </a:r>
            <a:endParaRPr sz="1900">
              <a:latin typeface="Carlito"/>
              <a:cs typeface="Carlito"/>
            </a:endParaRPr>
          </a:p>
          <a:p>
            <a:pPr marL="1155065" lvl="2" indent="-2292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30" dirty="0">
                <a:latin typeface="Carlito"/>
                <a:cs typeface="Carlito"/>
              </a:rPr>
              <a:t>Worked </a:t>
            </a:r>
            <a:r>
              <a:rPr sz="1900" spc="-10" dirty="0">
                <a:latin typeface="Carlito"/>
                <a:cs typeface="Carlito"/>
              </a:rPr>
              <a:t>out </a:t>
            </a:r>
            <a:r>
              <a:rPr sz="1900" spc="-5" dirty="0">
                <a:latin typeface="Carlito"/>
                <a:cs typeface="Carlito"/>
              </a:rPr>
              <a:t>of a </a:t>
            </a:r>
            <a:r>
              <a:rPr sz="1900" spc="-10" dirty="0">
                <a:latin typeface="Carlito"/>
                <a:cs typeface="Carlito"/>
              </a:rPr>
              <a:t>single</a:t>
            </a:r>
            <a:r>
              <a:rPr sz="1900" spc="5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machine.</a:t>
            </a:r>
            <a:endParaRPr sz="1900">
              <a:latin typeface="Carlito"/>
              <a:cs typeface="Carlito"/>
            </a:endParaRPr>
          </a:p>
          <a:p>
            <a:pPr marL="1155065" marR="50800" lvl="2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Fed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10" dirty="0">
                <a:latin typeface="Carlito"/>
                <a:cs typeface="Carlito"/>
              </a:rPr>
              <a:t>index,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15" dirty="0">
                <a:latin typeface="Carlito"/>
                <a:cs typeface="Carlito"/>
              </a:rPr>
              <a:t>Wandex, </a:t>
            </a:r>
            <a:r>
              <a:rPr sz="1900" spc="-5" dirty="0">
                <a:latin typeface="Carlito"/>
                <a:cs typeface="Carlito"/>
              </a:rPr>
              <a:t>thus </a:t>
            </a:r>
            <a:r>
              <a:rPr sz="1900" spc="-10" dirty="0">
                <a:latin typeface="Carlito"/>
                <a:cs typeface="Carlito"/>
              </a:rPr>
              <a:t>contributing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20" dirty="0">
                <a:latin typeface="Carlito"/>
                <a:cs typeface="Carlito"/>
              </a:rPr>
              <a:t>first </a:t>
            </a:r>
            <a:r>
              <a:rPr sz="1900" spc="-10" dirty="0">
                <a:latin typeface="Carlito"/>
                <a:cs typeface="Carlito"/>
              </a:rPr>
              <a:t>search  </a:t>
            </a:r>
            <a:r>
              <a:rPr sz="1900" spc="-5" dirty="0">
                <a:latin typeface="Carlito"/>
                <a:cs typeface="Carlito"/>
              </a:rPr>
              <a:t>engine of the</a:t>
            </a:r>
            <a:r>
              <a:rPr sz="1900" spc="25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world.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rlito"/>
                <a:cs typeface="Carlito"/>
              </a:rPr>
              <a:t>MOMSpider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20" dirty="0">
                <a:latin typeface="Carlito"/>
                <a:cs typeface="Carlito"/>
              </a:rPr>
              <a:t>First </a:t>
            </a:r>
            <a:r>
              <a:rPr sz="1900" spc="-10" dirty="0">
                <a:latin typeface="Carlito"/>
                <a:cs typeface="Carlito"/>
              </a:rPr>
              <a:t>polite crawler </a:t>
            </a:r>
            <a:r>
              <a:rPr sz="1900" spc="-20" dirty="0">
                <a:latin typeface="Carlito"/>
                <a:cs typeface="Carlito"/>
              </a:rPr>
              <a:t>(rate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0" dirty="0">
                <a:latin typeface="Carlito"/>
                <a:cs typeface="Carlito"/>
              </a:rPr>
              <a:t>requests limited per</a:t>
            </a:r>
            <a:r>
              <a:rPr sz="1900" spc="12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domain).</a:t>
            </a:r>
            <a:endParaRPr sz="1900">
              <a:latin typeface="Carlito"/>
              <a:cs typeface="Carlito"/>
            </a:endParaRPr>
          </a:p>
          <a:p>
            <a:pPr marL="1155065" lvl="2" indent="-229235">
              <a:lnSpc>
                <a:spcPts val="2255"/>
              </a:lnSpc>
              <a:spcBef>
                <a:spcPts val="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Introduced </a:t>
            </a:r>
            <a:r>
              <a:rPr sz="1900" spc="-5" dirty="0">
                <a:latin typeface="Carlito"/>
                <a:cs typeface="Carlito"/>
              </a:rPr>
              <a:t>“black </a:t>
            </a:r>
            <a:r>
              <a:rPr sz="1900" spc="5" dirty="0">
                <a:latin typeface="Carlito"/>
                <a:cs typeface="Carlito"/>
              </a:rPr>
              <a:t>list”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20" dirty="0">
                <a:latin typeface="Carlito"/>
                <a:cs typeface="Carlito"/>
              </a:rPr>
              <a:t>avoid </a:t>
            </a:r>
            <a:r>
              <a:rPr sz="1900" spc="-10" dirty="0">
                <a:latin typeface="Carlito"/>
                <a:cs typeface="Carlito"/>
              </a:rPr>
              <a:t>crawling </a:t>
            </a:r>
            <a:r>
              <a:rPr sz="1900" spc="-25" dirty="0">
                <a:latin typeface="Carlito"/>
                <a:cs typeface="Carlito"/>
              </a:rPr>
              <a:t>few</a:t>
            </a:r>
            <a:r>
              <a:rPr sz="1900" spc="9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sites.</a:t>
            </a:r>
            <a:endParaRPr sz="1900">
              <a:latin typeface="Carlito"/>
              <a:cs typeface="Carlito"/>
            </a:endParaRPr>
          </a:p>
          <a:p>
            <a:pPr marL="697865" marR="206375" lvl="1" indent="-228600">
              <a:lnSpc>
                <a:spcPts val="2110"/>
              </a:lnSpc>
              <a:spcBef>
                <a:spcPts val="4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rlito"/>
                <a:cs typeface="Carlito"/>
              </a:rPr>
              <a:t>Several followed: </a:t>
            </a:r>
            <a:r>
              <a:rPr sz="2200" spc="-25" dirty="0">
                <a:latin typeface="Carlito"/>
                <a:cs typeface="Carlito"/>
              </a:rPr>
              <a:t>RBSESpider, </a:t>
            </a:r>
            <a:r>
              <a:rPr sz="2200" spc="-35" dirty="0">
                <a:latin typeface="Carlito"/>
                <a:cs typeface="Carlito"/>
              </a:rPr>
              <a:t>WebCrawler, </a:t>
            </a:r>
            <a:r>
              <a:rPr sz="2200" spc="-30" dirty="0">
                <a:latin typeface="Carlito"/>
                <a:cs typeface="Carlito"/>
              </a:rPr>
              <a:t>Lycos </a:t>
            </a:r>
            <a:r>
              <a:rPr sz="2200" spc="-35" dirty="0">
                <a:latin typeface="Carlito"/>
                <a:cs typeface="Carlito"/>
              </a:rPr>
              <a:t>Crawler,  </a:t>
            </a:r>
            <a:r>
              <a:rPr sz="2200" spc="-15" dirty="0">
                <a:latin typeface="Carlito"/>
                <a:cs typeface="Carlito"/>
              </a:rPr>
              <a:t>Infoseek, </a:t>
            </a:r>
            <a:r>
              <a:rPr sz="2200" spc="-20" dirty="0">
                <a:latin typeface="Carlito"/>
                <a:cs typeface="Carlito"/>
              </a:rPr>
              <a:t>Excite, </a:t>
            </a:r>
            <a:r>
              <a:rPr sz="2200" spc="-10" dirty="0">
                <a:latin typeface="Carlito"/>
                <a:cs typeface="Carlito"/>
              </a:rPr>
              <a:t>AltaVista, </a:t>
            </a:r>
            <a:r>
              <a:rPr sz="2200" spc="-5" dirty="0">
                <a:latin typeface="Carlito"/>
                <a:cs typeface="Carlito"/>
              </a:rPr>
              <a:t>and</a:t>
            </a:r>
            <a:r>
              <a:rPr sz="2200" spc="7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HotBot.</a:t>
            </a:r>
            <a:endParaRPr sz="2200">
              <a:latin typeface="Carlito"/>
              <a:cs typeface="Carlito"/>
            </a:endParaRPr>
          </a:p>
          <a:p>
            <a:pPr marL="697865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rlito"/>
                <a:cs typeface="Carlito"/>
              </a:rPr>
              <a:t>Brin and </a:t>
            </a:r>
            <a:r>
              <a:rPr sz="2200" spc="-40" dirty="0">
                <a:latin typeface="Carlito"/>
                <a:cs typeface="Carlito"/>
              </a:rPr>
              <a:t>Page’s </a:t>
            </a:r>
            <a:r>
              <a:rPr sz="2200" spc="-5" dirty="0">
                <a:latin typeface="Carlito"/>
                <a:cs typeface="Carlito"/>
              </a:rPr>
              <a:t>Google </a:t>
            </a:r>
            <a:r>
              <a:rPr sz="2200" spc="-10" dirty="0">
                <a:latin typeface="Carlito"/>
                <a:cs typeface="Carlito"/>
              </a:rPr>
              <a:t>Crawler </a:t>
            </a:r>
            <a:r>
              <a:rPr sz="2200" spc="-5" dirty="0">
                <a:latin typeface="Carlito"/>
                <a:cs typeface="Carlito"/>
              </a:rPr>
              <a:t>–</a:t>
            </a:r>
            <a:r>
              <a:rPr sz="2200" spc="7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1998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050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Implemented </a:t>
            </a:r>
            <a:r>
              <a:rPr sz="1900" spc="-5" dirty="0">
                <a:latin typeface="Carlito"/>
                <a:cs typeface="Carlito"/>
              </a:rPr>
              <a:t>with </a:t>
            </a:r>
            <a:r>
              <a:rPr sz="1900" dirty="0">
                <a:latin typeface="Carlito"/>
                <a:cs typeface="Carlito"/>
              </a:rPr>
              <a:t>Python, </a:t>
            </a:r>
            <a:r>
              <a:rPr sz="1900" spc="-15" dirty="0">
                <a:latin typeface="Carlito"/>
                <a:cs typeface="Carlito"/>
              </a:rPr>
              <a:t>asynchronous I/O, </a:t>
            </a:r>
            <a:r>
              <a:rPr sz="1900" spc="-5" dirty="0">
                <a:latin typeface="Carlito"/>
                <a:cs typeface="Carlito"/>
              </a:rPr>
              <a:t>300 </a:t>
            </a:r>
            <a:r>
              <a:rPr sz="1900" spc="-10" dirty="0">
                <a:latin typeface="Carlito"/>
                <a:cs typeface="Carlito"/>
              </a:rPr>
              <a:t>downloads</a:t>
            </a:r>
            <a:r>
              <a:rPr sz="1900" spc="19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in</a:t>
            </a:r>
            <a:endParaRPr sz="1900">
              <a:latin typeface="Carlito"/>
              <a:cs typeface="Carlito"/>
            </a:endParaRPr>
          </a:p>
          <a:p>
            <a:pPr marL="1155065">
              <a:lnSpc>
                <a:spcPts val="2050"/>
              </a:lnSpc>
            </a:pPr>
            <a:r>
              <a:rPr sz="1900" spc="-10" dirty="0">
                <a:latin typeface="Carlito"/>
                <a:cs typeface="Carlito"/>
              </a:rPr>
              <a:t>parallel, </a:t>
            </a:r>
            <a:r>
              <a:rPr sz="1900" spc="-5" dirty="0">
                <a:latin typeface="Carlito"/>
                <a:cs typeface="Carlito"/>
              </a:rPr>
              <a:t>100 </a:t>
            </a:r>
            <a:r>
              <a:rPr sz="1900" spc="-10" dirty="0">
                <a:latin typeface="Carlito"/>
                <a:cs typeface="Carlito"/>
              </a:rPr>
              <a:t>pages </a:t>
            </a:r>
            <a:r>
              <a:rPr sz="1900" spc="-5" dirty="0">
                <a:latin typeface="Carlito"/>
                <a:cs typeface="Carlito"/>
              </a:rPr>
              <a:t>per</a:t>
            </a:r>
            <a:r>
              <a:rPr sz="1900" spc="2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second.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240576"/>
            <a:ext cx="3273425" cy="377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https://www.robotstxt.org/db/momspider.html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rlito"/>
                <a:cs typeface="Carlito"/>
              </a:rPr>
              <a:t>A Robots DB is here</a:t>
            </a:r>
            <a:r>
              <a:rPr sz="1100" spc="-8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(</a:t>
            </a:r>
            <a:r>
              <a:rPr sz="11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rlito"/>
                <a:cs typeface="Carlito"/>
                <a:hlinkClick r:id="rId3"/>
              </a:rPr>
              <a:t>https://www.robotstxt.org/db.html</a:t>
            </a:r>
            <a:r>
              <a:rPr sz="1100" spc="-5" dirty="0">
                <a:latin typeface="Carlito"/>
                <a:cs typeface="Carlito"/>
              </a:rPr>
              <a:t>)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16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0" dirty="0"/>
              <a:t>Hi</a:t>
            </a:r>
            <a:r>
              <a:rPr spc="-385" dirty="0"/>
              <a:t>s</a:t>
            </a:r>
            <a:r>
              <a:rPr spc="180" dirty="0"/>
              <a:t>t</a:t>
            </a:r>
            <a:r>
              <a:rPr spc="-65" dirty="0"/>
              <a:t>o</a:t>
            </a:r>
            <a:r>
              <a:rPr spc="-25" dirty="0"/>
              <a:t>r</a:t>
            </a:r>
            <a:r>
              <a:rPr spc="-2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37106"/>
            <a:ext cx="7707630" cy="4245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97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rlito"/>
                <a:cs typeface="Carlito"/>
              </a:rPr>
              <a:t>Second </a:t>
            </a:r>
            <a:r>
              <a:rPr sz="2600" spc="-10" dirty="0">
                <a:latin typeface="Carlito"/>
                <a:cs typeface="Carlito"/>
              </a:rPr>
              <a:t>Generation </a:t>
            </a:r>
            <a:r>
              <a:rPr sz="2600" spc="-15" dirty="0">
                <a:latin typeface="Carlito"/>
                <a:cs typeface="Carlito"/>
              </a:rPr>
              <a:t>Crawlers </a:t>
            </a:r>
            <a:r>
              <a:rPr sz="2600" spc="-5" dirty="0">
                <a:latin typeface="Carlito"/>
                <a:cs typeface="Carlito"/>
              </a:rPr>
              <a:t>(Scalable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Versions)</a:t>
            </a:r>
            <a:endParaRPr sz="2600">
              <a:latin typeface="Carlito"/>
              <a:cs typeface="Carlito"/>
            </a:endParaRPr>
          </a:p>
          <a:p>
            <a:pPr marL="697865" lvl="1" indent="-228600">
              <a:lnSpc>
                <a:spcPts val="24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latin typeface="Carlito"/>
                <a:cs typeface="Carlito"/>
              </a:rPr>
              <a:t>Mercator 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2001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04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5" dirty="0">
                <a:latin typeface="Carlito"/>
                <a:cs typeface="Carlito"/>
              </a:rPr>
              <a:t>891 </a:t>
            </a:r>
            <a:r>
              <a:rPr sz="1900" spc="-10" dirty="0">
                <a:latin typeface="Carlito"/>
                <a:cs typeface="Carlito"/>
              </a:rPr>
              <a:t>Million pages </a:t>
            </a:r>
            <a:r>
              <a:rPr sz="1900" spc="-5" dirty="0">
                <a:latin typeface="Carlito"/>
                <a:cs typeface="Carlito"/>
              </a:rPr>
              <a:t>in 17</a:t>
            </a:r>
            <a:r>
              <a:rPr sz="1900" spc="45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days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4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rlito"/>
                <a:cs typeface="Carlito"/>
              </a:rPr>
              <a:t>Polybot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039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Introduced URL-Frontier (idea </a:t>
            </a:r>
            <a:r>
              <a:rPr sz="1900" spc="-5" dirty="0">
                <a:latin typeface="Carlito"/>
                <a:cs typeface="Carlito"/>
              </a:rPr>
              <a:t>of seen-URLs</a:t>
            </a:r>
            <a:r>
              <a:rPr sz="1900" spc="11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set)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4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rlito"/>
                <a:cs typeface="Carlito"/>
              </a:rPr>
              <a:t>IBM </a:t>
            </a:r>
            <a:r>
              <a:rPr sz="2200" spc="-20" dirty="0">
                <a:latin typeface="Carlito"/>
                <a:cs typeface="Carlito"/>
              </a:rPr>
              <a:t>WebFountain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09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5" dirty="0">
                <a:latin typeface="Carlito"/>
                <a:cs typeface="Carlito"/>
              </a:rPr>
              <a:t>Multi-threaded </a:t>
            </a:r>
            <a:r>
              <a:rPr sz="1900" spc="-10" dirty="0">
                <a:latin typeface="Carlito"/>
                <a:cs typeface="Carlito"/>
              </a:rPr>
              <a:t>processes </a:t>
            </a:r>
            <a:r>
              <a:rPr sz="1900" spc="-5" dirty="0">
                <a:latin typeface="Carlito"/>
                <a:cs typeface="Carlito"/>
              </a:rPr>
              <a:t>called </a:t>
            </a:r>
            <a:r>
              <a:rPr sz="1900" spc="-10" dirty="0">
                <a:latin typeface="Carlito"/>
                <a:cs typeface="Carlito"/>
              </a:rPr>
              <a:t>Ants </a:t>
            </a:r>
            <a:r>
              <a:rPr sz="1900" spc="-15" dirty="0">
                <a:latin typeface="Carlito"/>
                <a:cs typeface="Carlito"/>
              </a:rPr>
              <a:t>to</a:t>
            </a:r>
            <a:r>
              <a:rPr sz="1900" spc="5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crawl.</a:t>
            </a:r>
            <a:endParaRPr sz="1900">
              <a:latin typeface="Carlito"/>
              <a:cs typeface="Carlito"/>
            </a:endParaRPr>
          </a:p>
          <a:p>
            <a:pPr marL="1155065" lvl="2" indent="-229235">
              <a:lnSpc>
                <a:spcPts val="209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Applied Near-duplicate detection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5" dirty="0">
                <a:latin typeface="Carlito"/>
                <a:cs typeface="Carlito"/>
              </a:rPr>
              <a:t>reject</a:t>
            </a:r>
            <a:r>
              <a:rPr sz="1900" spc="11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webpages.</a:t>
            </a:r>
            <a:endParaRPr sz="1900">
              <a:latin typeface="Carlito"/>
              <a:cs typeface="Carlito"/>
            </a:endParaRPr>
          </a:p>
          <a:p>
            <a:pPr marL="1155065" lvl="2" indent="-229235">
              <a:lnSpc>
                <a:spcPts val="21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Central </a:t>
            </a:r>
            <a:r>
              <a:rPr sz="1900" spc="-15" dirty="0">
                <a:latin typeface="Carlito"/>
                <a:cs typeface="Carlito"/>
              </a:rPr>
              <a:t>controller </a:t>
            </a:r>
            <a:r>
              <a:rPr sz="1900" spc="-20" dirty="0">
                <a:latin typeface="Carlito"/>
                <a:cs typeface="Carlito"/>
              </a:rPr>
              <a:t>for </a:t>
            </a:r>
            <a:r>
              <a:rPr sz="1900" spc="-10" dirty="0">
                <a:latin typeface="Carlito"/>
                <a:cs typeface="Carlito"/>
              </a:rPr>
              <a:t>scheduling tasks </a:t>
            </a:r>
            <a:r>
              <a:rPr sz="1900" spc="-15" dirty="0">
                <a:latin typeface="Carlito"/>
                <a:cs typeface="Carlito"/>
              </a:rPr>
              <a:t>to</a:t>
            </a:r>
            <a:r>
              <a:rPr sz="1900" spc="6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Ants.</a:t>
            </a:r>
            <a:endParaRPr sz="1900">
              <a:latin typeface="Carlito"/>
              <a:cs typeface="Carlito"/>
            </a:endParaRPr>
          </a:p>
          <a:p>
            <a:pPr marL="1155065" marR="5080" lvl="2" indent="-228600">
              <a:lnSpc>
                <a:spcPct val="70000"/>
              </a:lnSpc>
              <a:spcBef>
                <a:spcPts val="5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5" dirty="0">
                <a:latin typeface="Carlito"/>
                <a:cs typeface="Carlito"/>
              </a:rPr>
              <a:t>C++ and MPI </a:t>
            </a:r>
            <a:r>
              <a:rPr sz="1900" spc="-10" dirty="0">
                <a:latin typeface="Carlito"/>
                <a:cs typeface="Carlito"/>
              </a:rPr>
              <a:t>(Message Passing Interface) based. </a:t>
            </a:r>
            <a:r>
              <a:rPr sz="1900" spc="-5" dirty="0">
                <a:latin typeface="Carlito"/>
                <a:cs typeface="Carlito"/>
              </a:rPr>
              <a:t>Used 48 machines  </a:t>
            </a:r>
            <a:r>
              <a:rPr sz="1900" spc="-15" dirty="0">
                <a:latin typeface="Carlito"/>
                <a:cs typeface="Carlito"/>
              </a:rPr>
              <a:t>to</a:t>
            </a:r>
            <a:r>
              <a:rPr sz="1900" spc="-10" dirty="0">
                <a:latin typeface="Carlito"/>
                <a:cs typeface="Carlito"/>
              </a:rPr>
              <a:t> crawl.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rlito"/>
                <a:cs typeface="Carlito"/>
              </a:rPr>
              <a:t>Several followed: </a:t>
            </a:r>
            <a:r>
              <a:rPr sz="2200" spc="-30" dirty="0">
                <a:latin typeface="Carlito"/>
                <a:cs typeface="Carlito"/>
              </a:rPr>
              <a:t>UbiCrawler,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IRLbot.</a:t>
            </a:r>
            <a:endParaRPr sz="2200">
              <a:latin typeface="Carlito"/>
              <a:cs typeface="Carlito"/>
            </a:endParaRPr>
          </a:p>
          <a:p>
            <a:pPr marL="697865" lvl="1" indent="-228600">
              <a:lnSpc>
                <a:spcPts val="24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rlito"/>
                <a:cs typeface="Carlito"/>
              </a:rPr>
              <a:t>Open </a:t>
            </a:r>
            <a:r>
              <a:rPr sz="2200" spc="-15" dirty="0">
                <a:latin typeface="Carlito"/>
                <a:cs typeface="Carlito"/>
              </a:rPr>
              <a:t>Source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Crawlers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09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5" dirty="0">
                <a:latin typeface="Carlito"/>
                <a:cs typeface="Carlito"/>
              </a:rPr>
              <a:t>Heritrix</a:t>
            </a:r>
            <a:endParaRPr sz="1900">
              <a:latin typeface="Carlito"/>
              <a:cs typeface="Carlito"/>
            </a:endParaRPr>
          </a:p>
          <a:p>
            <a:pPr marL="1155065" lvl="2" indent="-229235">
              <a:lnSpc>
                <a:spcPts val="218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Nutch.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5335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5" dirty="0">
                <a:latin typeface="Arial"/>
                <a:cs typeface="Arial"/>
              </a:rPr>
              <a:t>A </a:t>
            </a:r>
            <a:r>
              <a:rPr sz="4400" spc="-360" dirty="0">
                <a:latin typeface="Arial"/>
                <a:cs typeface="Arial"/>
              </a:rPr>
              <a:t>Basic </a:t>
            </a:r>
            <a:r>
              <a:rPr sz="4400" spc="-275" dirty="0">
                <a:latin typeface="Arial"/>
                <a:cs typeface="Arial"/>
              </a:rPr>
              <a:t>Crawl</a:t>
            </a:r>
            <a:r>
              <a:rPr sz="4400" spc="80" dirty="0">
                <a:latin typeface="Arial"/>
                <a:cs typeface="Arial"/>
              </a:rPr>
              <a:t> </a:t>
            </a:r>
            <a:r>
              <a:rPr sz="4400" spc="-130" dirty="0">
                <a:latin typeface="Arial"/>
                <a:cs typeface="Arial"/>
              </a:rPr>
              <a:t>Algorithm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4823" y="1915667"/>
            <a:ext cx="3099712" cy="439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6270" y="6490512"/>
            <a:ext cx="78886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rlito"/>
                <a:cs typeface="Carlito"/>
              </a:rPr>
              <a:t>Source: Web </a:t>
            </a:r>
            <a:r>
              <a:rPr sz="1100" spc="-5" dirty="0">
                <a:latin typeface="Carlito"/>
                <a:cs typeface="Carlito"/>
              </a:rPr>
              <a:t>Crawling, Christopher Olston </a:t>
            </a:r>
            <a:r>
              <a:rPr sz="1100" dirty="0">
                <a:latin typeface="Carlito"/>
                <a:cs typeface="Carlito"/>
              </a:rPr>
              <a:t>and Marc Najork, </a:t>
            </a:r>
            <a:r>
              <a:rPr sz="1100" spc="-5" dirty="0">
                <a:latin typeface="Carlito"/>
                <a:cs typeface="Carlito"/>
              </a:rPr>
              <a:t>Foundations </a:t>
            </a:r>
            <a:r>
              <a:rPr sz="1100" dirty="0">
                <a:latin typeface="Carlito"/>
                <a:cs typeface="Carlito"/>
              </a:rPr>
              <a:t>and Trends in </a:t>
            </a:r>
            <a:r>
              <a:rPr sz="1100" spc="-5" dirty="0">
                <a:latin typeface="Carlito"/>
                <a:cs typeface="Carlito"/>
              </a:rPr>
              <a:t>Information </a:t>
            </a:r>
            <a:r>
              <a:rPr sz="1100" dirty="0">
                <a:latin typeface="Carlito"/>
                <a:cs typeface="Carlito"/>
              </a:rPr>
              <a:t>Retrieval, Vol. 4, No. 3 (2010)</a:t>
            </a:r>
            <a:r>
              <a:rPr sz="1100" spc="-1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175–246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5764" y="1865502"/>
            <a:ext cx="22440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Few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(10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or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100) web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pages 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known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apriori 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be high-  quality</a:t>
            </a:r>
            <a:r>
              <a:rPr sz="16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(popular)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63896" y="2261489"/>
            <a:ext cx="588645" cy="171450"/>
          </a:xfrm>
          <a:custGeom>
            <a:avLst/>
            <a:gdLst/>
            <a:ahLst/>
            <a:cxnLst/>
            <a:rect l="l" t="t" r="r" b="b"/>
            <a:pathLst>
              <a:path w="588645" h="171450">
                <a:moveTo>
                  <a:pt x="64769" y="97027"/>
                </a:moveTo>
                <a:lnTo>
                  <a:pt x="0" y="152400"/>
                </a:lnTo>
                <a:lnTo>
                  <a:pt x="83184" y="170941"/>
                </a:lnTo>
                <a:lnTo>
                  <a:pt x="76287" y="143256"/>
                </a:lnTo>
                <a:lnTo>
                  <a:pt x="63118" y="143256"/>
                </a:lnTo>
                <a:lnTo>
                  <a:pt x="60070" y="130937"/>
                </a:lnTo>
                <a:lnTo>
                  <a:pt x="72449" y="127852"/>
                </a:lnTo>
                <a:lnTo>
                  <a:pt x="64769" y="97027"/>
                </a:lnTo>
                <a:close/>
              </a:path>
              <a:path w="588645" h="171450">
                <a:moveTo>
                  <a:pt x="72449" y="127852"/>
                </a:moveTo>
                <a:lnTo>
                  <a:pt x="60070" y="130937"/>
                </a:lnTo>
                <a:lnTo>
                  <a:pt x="63118" y="143256"/>
                </a:lnTo>
                <a:lnTo>
                  <a:pt x="75518" y="140169"/>
                </a:lnTo>
                <a:lnTo>
                  <a:pt x="72449" y="127852"/>
                </a:lnTo>
                <a:close/>
              </a:path>
              <a:path w="588645" h="171450">
                <a:moveTo>
                  <a:pt x="75518" y="140169"/>
                </a:moveTo>
                <a:lnTo>
                  <a:pt x="63118" y="143256"/>
                </a:lnTo>
                <a:lnTo>
                  <a:pt x="76287" y="143256"/>
                </a:lnTo>
                <a:lnTo>
                  <a:pt x="75518" y="140169"/>
                </a:lnTo>
                <a:close/>
              </a:path>
              <a:path w="588645" h="171450">
                <a:moveTo>
                  <a:pt x="585596" y="0"/>
                </a:moveTo>
                <a:lnTo>
                  <a:pt x="72449" y="127852"/>
                </a:lnTo>
                <a:lnTo>
                  <a:pt x="75518" y="140169"/>
                </a:lnTo>
                <a:lnTo>
                  <a:pt x="588644" y="12446"/>
                </a:lnTo>
                <a:lnTo>
                  <a:pt x="5855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41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5512308" y="1802892"/>
            <a:ext cx="3099712" cy="4396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0805" y="1817877"/>
            <a:ext cx="2862580" cy="555625"/>
            <a:chOff x="860805" y="1817877"/>
            <a:chExt cx="2862580" cy="555625"/>
          </a:xfrm>
        </p:grpSpPr>
        <p:sp>
          <p:nvSpPr>
            <p:cNvPr id="5" name="object 5"/>
            <p:cNvSpPr/>
            <p:nvPr/>
          </p:nvSpPr>
          <p:spPr>
            <a:xfrm>
              <a:off x="867155" y="1824227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10"/>
                  </a:lnTo>
                  <a:lnTo>
                    <a:pt x="26485" y="26495"/>
                  </a:lnTo>
                  <a:lnTo>
                    <a:pt x="7106" y="55239"/>
                  </a:lnTo>
                  <a:lnTo>
                    <a:pt x="0" y="90424"/>
                  </a:lnTo>
                  <a:lnTo>
                    <a:pt x="0" y="452120"/>
                  </a:lnTo>
                  <a:lnTo>
                    <a:pt x="7106" y="487304"/>
                  </a:lnTo>
                  <a:lnTo>
                    <a:pt x="26485" y="516048"/>
                  </a:lnTo>
                  <a:lnTo>
                    <a:pt x="55228" y="535433"/>
                  </a:lnTo>
                  <a:lnTo>
                    <a:pt x="90424" y="542544"/>
                  </a:lnTo>
                  <a:lnTo>
                    <a:pt x="2759456" y="542544"/>
                  </a:lnTo>
                  <a:lnTo>
                    <a:pt x="2794640" y="535433"/>
                  </a:lnTo>
                  <a:lnTo>
                    <a:pt x="2823384" y="516048"/>
                  </a:lnTo>
                  <a:lnTo>
                    <a:pt x="2842769" y="487304"/>
                  </a:lnTo>
                  <a:lnTo>
                    <a:pt x="2849880" y="452120"/>
                  </a:lnTo>
                  <a:lnTo>
                    <a:pt x="2849880" y="90424"/>
                  </a:lnTo>
                  <a:lnTo>
                    <a:pt x="2842769" y="55239"/>
                  </a:lnTo>
                  <a:lnTo>
                    <a:pt x="2823384" y="26495"/>
                  </a:lnTo>
                  <a:lnTo>
                    <a:pt x="2794640" y="7110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7155" y="1824227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4"/>
                  </a:moveTo>
                  <a:lnTo>
                    <a:pt x="7106" y="55239"/>
                  </a:lnTo>
                  <a:lnTo>
                    <a:pt x="26485" y="26495"/>
                  </a:lnTo>
                  <a:lnTo>
                    <a:pt x="55228" y="7110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10"/>
                  </a:lnTo>
                  <a:lnTo>
                    <a:pt x="2823384" y="26495"/>
                  </a:lnTo>
                  <a:lnTo>
                    <a:pt x="2842769" y="55239"/>
                  </a:lnTo>
                  <a:lnTo>
                    <a:pt x="2849880" y="90424"/>
                  </a:lnTo>
                  <a:lnTo>
                    <a:pt x="2849880" y="452120"/>
                  </a:lnTo>
                  <a:lnTo>
                    <a:pt x="2842769" y="487304"/>
                  </a:lnTo>
                  <a:lnTo>
                    <a:pt x="2823384" y="516048"/>
                  </a:lnTo>
                  <a:lnTo>
                    <a:pt x="2794640" y="535433"/>
                  </a:lnTo>
                  <a:lnTo>
                    <a:pt x="2759456" y="542544"/>
                  </a:lnTo>
                  <a:lnTo>
                    <a:pt x="90424" y="542544"/>
                  </a:lnTo>
                  <a:lnTo>
                    <a:pt x="55228" y="535433"/>
                  </a:lnTo>
                  <a:lnTo>
                    <a:pt x="26485" y="516048"/>
                  </a:lnTo>
                  <a:lnTo>
                    <a:pt x="7106" y="487304"/>
                  </a:lnTo>
                  <a:lnTo>
                    <a:pt x="0" y="452120"/>
                  </a:lnTo>
                  <a:lnTo>
                    <a:pt x="0" y="90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0805" y="2668270"/>
            <a:ext cx="2862580" cy="1170940"/>
            <a:chOff x="860805" y="2668270"/>
            <a:chExt cx="2862580" cy="1170940"/>
          </a:xfrm>
        </p:grpSpPr>
        <p:sp>
          <p:nvSpPr>
            <p:cNvPr id="8" name="object 8"/>
            <p:cNvSpPr/>
            <p:nvPr/>
          </p:nvSpPr>
          <p:spPr>
            <a:xfrm>
              <a:off x="867155" y="2674620"/>
              <a:ext cx="2849880" cy="1158240"/>
            </a:xfrm>
            <a:custGeom>
              <a:avLst/>
              <a:gdLst/>
              <a:ahLst/>
              <a:cxnLst/>
              <a:rect l="l" t="t" r="r" b="b"/>
              <a:pathLst>
                <a:path w="2849879" h="1158239">
                  <a:moveTo>
                    <a:pt x="2656840" y="0"/>
                  </a:moveTo>
                  <a:lnTo>
                    <a:pt x="193040" y="0"/>
                  </a:lnTo>
                  <a:lnTo>
                    <a:pt x="148776" y="5101"/>
                  </a:lnTo>
                  <a:lnTo>
                    <a:pt x="108144" y="19631"/>
                  </a:lnTo>
                  <a:lnTo>
                    <a:pt x="72301" y="42427"/>
                  </a:lnTo>
                  <a:lnTo>
                    <a:pt x="42407" y="72328"/>
                  </a:lnTo>
                  <a:lnTo>
                    <a:pt x="19620" y="108172"/>
                  </a:lnTo>
                  <a:lnTo>
                    <a:pt x="5098" y="148796"/>
                  </a:lnTo>
                  <a:lnTo>
                    <a:pt x="0" y="193039"/>
                  </a:lnTo>
                  <a:lnTo>
                    <a:pt x="0" y="965199"/>
                  </a:lnTo>
                  <a:lnTo>
                    <a:pt x="5098" y="1009443"/>
                  </a:lnTo>
                  <a:lnTo>
                    <a:pt x="19620" y="1050067"/>
                  </a:lnTo>
                  <a:lnTo>
                    <a:pt x="42407" y="1085911"/>
                  </a:lnTo>
                  <a:lnTo>
                    <a:pt x="72301" y="1115812"/>
                  </a:lnTo>
                  <a:lnTo>
                    <a:pt x="108144" y="1138608"/>
                  </a:lnTo>
                  <a:lnTo>
                    <a:pt x="148776" y="1153138"/>
                  </a:lnTo>
                  <a:lnTo>
                    <a:pt x="193040" y="1158239"/>
                  </a:lnTo>
                  <a:lnTo>
                    <a:pt x="2656840" y="1158239"/>
                  </a:lnTo>
                  <a:lnTo>
                    <a:pt x="2701083" y="1153138"/>
                  </a:lnTo>
                  <a:lnTo>
                    <a:pt x="2741707" y="1138608"/>
                  </a:lnTo>
                  <a:lnTo>
                    <a:pt x="2777551" y="1115812"/>
                  </a:lnTo>
                  <a:lnTo>
                    <a:pt x="2807452" y="1085911"/>
                  </a:lnTo>
                  <a:lnTo>
                    <a:pt x="2830248" y="1050067"/>
                  </a:lnTo>
                  <a:lnTo>
                    <a:pt x="2844778" y="1009443"/>
                  </a:lnTo>
                  <a:lnTo>
                    <a:pt x="2849880" y="965199"/>
                  </a:lnTo>
                  <a:lnTo>
                    <a:pt x="2849880" y="193039"/>
                  </a:lnTo>
                  <a:lnTo>
                    <a:pt x="2844778" y="148796"/>
                  </a:lnTo>
                  <a:lnTo>
                    <a:pt x="2830248" y="108172"/>
                  </a:lnTo>
                  <a:lnTo>
                    <a:pt x="2807452" y="72328"/>
                  </a:lnTo>
                  <a:lnTo>
                    <a:pt x="2777551" y="42427"/>
                  </a:lnTo>
                  <a:lnTo>
                    <a:pt x="2741707" y="19631"/>
                  </a:lnTo>
                  <a:lnTo>
                    <a:pt x="2701083" y="5101"/>
                  </a:lnTo>
                  <a:lnTo>
                    <a:pt x="2656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7155" y="2674620"/>
              <a:ext cx="2849880" cy="1158240"/>
            </a:xfrm>
            <a:custGeom>
              <a:avLst/>
              <a:gdLst/>
              <a:ahLst/>
              <a:cxnLst/>
              <a:rect l="l" t="t" r="r" b="b"/>
              <a:pathLst>
                <a:path w="2849879" h="1158239">
                  <a:moveTo>
                    <a:pt x="0" y="193039"/>
                  </a:moveTo>
                  <a:lnTo>
                    <a:pt x="5098" y="148796"/>
                  </a:lnTo>
                  <a:lnTo>
                    <a:pt x="19620" y="108172"/>
                  </a:lnTo>
                  <a:lnTo>
                    <a:pt x="42407" y="72328"/>
                  </a:lnTo>
                  <a:lnTo>
                    <a:pt x="72301" y="42427"/>
                  </a:lnTo>
                  <a:lnTo>
                    <a:pt x="108144" y="19631"/>
                  </a:lnTo>
                  <a:lnTo>
                    <a:pt x="148776" y="5101"/>
                  </a:lnTo>
                  <a:lnTo>
                    <a:pt x="193040" y="0"/>
                  </a:lnTo>
                  <a:lnTo>
                    <a:pt x="2656840" y="0"/>
                  </a:lnTo>
                  <a:lnTo>
                    <a:pt x="2701083" y="5101"/>
                  </a:lnTo>
                  <a:lnTo>
                    <a:pt x="2741707" y="19631"/>
                  </a:lnTo>
                  <a:lnTo>
                    <a:pt x="2777551" y="42427"/>
                  </a:lnTo>
                  <a:lnTo>
                    <a:pt x="2807452" y="72328"/>
                  </a:lnTo>
                  <a:lnTo>
                    <a:pt x="2830248" y="108172"/>
                  </a:lnTo>
                  <a:lnTo>
                    <a:pt x="2844778" y="148796"/>
                  </a:lnTo>
                  <a:lnTo>
                    <a:pt x="2849880" y="193039"/>
                  </a:lnTo>
                  <a:lnTo>
                    <a:pt x="2849880" y="965199"/>
                  </a:lnTo>
                  <a:lnTo>
                    <a:pt x="2844778" y="1009443"/>
                  </a:lnTo>
                  <a:lnTo>
                    <a:pt x="2830248" y="1050067"/>
                  </a:lnTo>
                  <a:lnTo>
                    <a:pt x="2807452" y="1085911"/>
                  </a:lnTo>
                  <a:lnTo>
                    <a:pt x="2777551" y="1115812"/>
                  </a:lnTo>
                  <a:lnTo>
                    <a:pt x="2741707" y="1138608"/>
                  </a:lnTo>
                  <a:lnTo>
                    <a:pt x="2701083" y="1153138"/>
                  </a:lnTo>
                  <a:lnTo>
                    <a:pt x="2656840" y="1158239"/>
                  </a:lnTo>
                  <a:lnTo>
                    <a:pt x="193040" y="1158239"/>
                  </a:lnTo>
                  <a:lnTo>
                    <a:pt x="148776" y="1153138"/>
                  </a:lnTo>
                  <a:lnTo>
                    <a:pt x="108144" y="1138608"/>
                  </a:lnTo>
                  <a:lnTo>
                    <a:pt x="72301" y="1115812"/>
                  </a:lnTo>
                  <a:lnTo>
                    <a:pt x="42407" y="1085911"/>
                  </a:lnTo>
                  <a:lnTo>
                    <a:pt x="19620" y="1050067"/>
                  </a:lnTo>
                  <a:lnTo>
                    <a:pt x="5098" y="1009443"/>
                  </a:lnTo>
                  <a:lnTo>
                    <a:pt x="0" y="965199"/>
                  </a:lnTo>
                  <a:lnTo>
                    <a:pt x="0" y="19303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60805" y="4137405"/>
            <a:ext cx="2862580" cy="555625"/>
            <a:chOff x="860805" y="4137405"/>
            <a:chExt cx="2862580" cy="555625"/>
          </a:xfrm>
        </p:grpSpPr>
        <p:sp>
          <p:nvSpPr>
            <p:cNvPr id="11" name="object 11"/>
            <p:cNvSpPr/>
            <p:nvPr/>
          </p:nvSpPr>
          <p:spPr>
            <a:xfrm>
              <a:off x="867155" y="4143755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10"/>
                  </a:lnTo>
                  <a:lnTo>
                    <a:pt x="26485" y="26495"/>
                  </a:lnTo>
                  <a:lnTo>
                    <a:pt x="7106" y="55239"/>
                  </a:lnTo>
                  <a:lnTo>
                    <a:pt x="0" y="90424"/>
                  </a:lnTo>
                  <a:lnTo>
                    <a:pt x="0" y="452120"/>
                  </a:lnTo>
                  <a:lnTo>
                    <a:pt x="7106" y="487304"/>
                  </a:lnTo>
                  <a:lnTo>
                    <a:pt x="26485" y="516048"/>
                  </a:lnTo>
                  <a:lnTo>
                    <a:pt x="55228" y="535433"/>
                  </a:lnTo>
                  <a:lnTo>
                    <a:pt x="90424" y="542544"/>
                  </a:lnTo>
                  <a:lnTo>
                    <a:pt x="2759456" y="542544"/>
                  </a:lnTo>
                  <a:lnTo>
                    <a:pt x="2794640" y="535433"/>
                  </a:lnTo>
                  <a:lnTo>
                    <a:pt x="2823384" y="516048"/>
                  </a:lnTo>
                  <a:lnTo>
                    <a:pt x="2842769" y="487304"/>
                  </a:lnTo>
                  <a:lnTo>
                    <a:pt x="2849880" y="452120"/>
                  </a:lnTo>
                  <a:lnTo>
                    <a:pt x="2849880" y="90424"/>
                  </a:lnTo>
                  <a:lnTo>
                    <a:pt x="2842769" y="55239"/>
                  </a:lnTo>
                  <a:lnTo>
                    <a:pt x="2823384" y="26495"/>
                  </a:lnTo>
                  <a:lnTo>
                    <a:pt x="2794640" y="7110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7155" y="4143755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4"/>
                  </a:moveTo>
                  <a:lnTo>
                    <a:pt x="7106" y="55239"/>
                  </a:lnTo>
                  <a:lnTo>
                    <a:pt x="26485" y="26495"/>
                  </a:lnTo>
                  <a:lnTo>
                    <a:pt x="55228" y="7110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10"/>
                  </a:lnTo>
                  <a:lnTo>
                    <a:pt x="2823384" y="26495"/>
                  </a:lnTo>
                  <a:lnTo>
                    <a:pt x="2842769" y="55239"/>
                  </a:lnTo>
                  <a:lnTo>
                    <a:pt x="2849880" y="90424"/>
                  </a:lnTo>
                  <a:lnTo>
                    <a:pt x="2849880" y="452120"/>
                  </a:lnTo>
                  <a:lnTo>
                    <a:pt x="2842769" y="487304"/>
                  </a:lnTo>
                  <a:lnTo>
                    <a:pt x="2823384" y="516048"/>
                  </a:lnTo>
                  <a:lnTo>
                    <a:pt x="2794640" y="535433"/>
                  </a:lnTo>
                  <a:lnTo>
                    <a:pt x="2759456" y="542544"/>
                  </a:lnTo>
                  <a:lnTo>
                    <a:pt x="90424" y="542544"/>
                  </a:lnTo>
                  <a:lnTo>
                    <a:pt x="55228" y="535433"/>
                  </a:lnTo>
                  <a:lnTo>
                    <a:pt x="26485" y="516048"/>
                  </a:lnTo>
                  <a:lnTo>
                    <a:pt x="7106" y="487304"/>
                  </a:lnTo>
                  <a:lnTo>
                    <a:pt x="0" y="452120"/>
                  </a:lnTo>
                  <a:lnTo>
                    <a:pt x="0" y="90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9586" y="1913889"/>
            <a:ext cx="2463165" cy="2650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Scale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get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high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endParaRPr sz="2000">
              <a:latin typeface="Carlito"/>
              <a:cs typeface="Carlito"/>
            </a:endParaRPr>
          </a:p>
          <a:p>
            <a:pPr marL="3175"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content</a:t>
            </a:r>
            <a:r>
              <a:rPr sz="20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quickly?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Coverage 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Vs.</a:t>
            </a:r>
            <a:r>
              <a:rPr sz="20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Freshness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60805" y="4984750"/>
            <a:ext cx="2862580" cy="553720"/>
            <a:chOff x="860805" y="4984750"/>
            <a:chExt cx="2862580" cy="553720"/>
          </a:xfrm>
        </p:grpSpPr>
        <p:sp>
          <p:nvSpPr>
            <p:cNvPr id="15" name="object 15"/>
            <p:cNvSpPr/>
            <p:nvPr/>
          </p:nvSpPr>
          <p:spPr>
            <a:xfrm>
              <a:off x="867155" y="4991100"/>
              <a:ext cx="2849880" cy="541020"/>
            </a:xfrm>
            <a:custGeom>
              <a:avLst/>
              <a:gdLst/>
              <a:ahLst/>
              <a:cxnLst/>
              <a:rect l="l" t="t" r="r" b="b"/>
              <a:pathLst>
                <a:path w="2849879" h="541020">
                  <a:moveTo>
                    <a:pt x="2759710" y="0"/>
                  </a:moveTo>
                  <a:lnTo>
                    <a:pt x="90169" y="0"/>
                  </a:lnTo>
                  <a:lnTo>
                    <a:pt x="55072" y="7088"/>
                  </a:lnTo>
                  <a:lnTo>
                    <a:pt x="26411" y="26415"/>
                  </a:lnTo>
                  <a:lnTo>
                    <a:pt x="7086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6" y="485941"/>
                  </a:lnTo>
                  <a:lnTo>
                    <a:pt x="26411" y="514603"/>
                  </a:lnTo>
                  <a:lnTo>
                    <a:pt x="55072" y="533931"/>
                  </a:lnTo>
                  <a:lnTo>
                    <a:pt x="90169" y="541019"/>
                  </a:lnTo>
                  <a:lnTo>
                    <a:pt x="2759710" y="541019"/>
                  </a:lnTo>
                  <a:lnTo>
                    <a:pt x="2794801" y="533931"/>
                  </a:lnTo>
                  <a:lnTo>
                    <a:pt x="2823463" y="514603"/>
                  </a:lnTo>
                  <a:lnTo>
                    <a:pt x="2842791" y="485941"/>
                  </a:lnTo>
                  <a:lnTo>
                    <a:pt x="2849880" y="450850"/>
                  </a:lnTo>
                  <a:lnTo>
                    <a:pt x="2849880" y="90169"/>
                  </a:lnTo>
                  <a:lnTo>
                    <a:pt x="2842791" y="55078"/>
                  </a:lnTo>
                  <a:lnTo>
                    <a:pt x="2823463" y="26415"/>
                  </a:lnTo>
                  <a:lnTo>
                    <a:pt x="2794801" y="7088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7155" y="4991100"/>
              <a:ext cx="2849880" cy="541020"/>
            </a:xfrm>
            <a:custGeom>
              <a:avLst/>
              <a:gdLst/>
              <a:ahLst/>
              <a:cxnLst/>
              <a:rect l="l" t="t" r="r" b="b"/>
              <a:pathLst>
                <a:path w="2849879" h="541020">
                  <a:moveTo>
                    <a:pt x="0" y="90169"/>
                  </a:moveTo>
                  <a:lnTo>
                    <a:pt x="7086" y="55078"/>
                  </a:lnTo>
                  <a:lnTo>
                    <a:pt x="26411" y="26415"/>
                  </a:lnTo>
                  <a:lnTo>
                    <a:pt x="55072" y="7088"/>
                  </a:lnTo>
                  <a:lnTo>
                    <a:pt x="90169" y="0"/>
                  </a:lnTo>
                  <a:lnTo>
                    <a:pt x="2759710" y="0"/>
                  </a:lnTo>
                  <a:lnTo>
                    <a:pt x="2794801" y="7088"/>
                  </a:lnTo>
                  <a:lnTo>
                    <a:pt x="2823463" y="26415"/>
                  </a:lnTo>
                  <a:lnTo>
                    <a:pt x="2842791" y="55078"/>
                  </a:lnTo>
                  <a:lnTo>
                    <a:pt x="2849880" y="90169"/>
                  </a:lnTo>
                  <a:lnTo>
                    <a:pt x="2849880" y="450850"/>
                  </a:lnTo>
                  <a:lnTo>
                    <a:pt x="2842791" y="485941"/>
                  </a:lnTo>
                  <a:lnTo>
                    <a:pt x="2823463" y="514603"/>
                  </a:lnTo>
                  <a:lnTo>
                    <a:pt x="2794801" y="533931"/>
                  </a:lnTo>
                  <a:lnTo>
                    <a:pt x="2759710" y="541019"/>
                  </a:lnTo>
                  <a:lnTo>
                    <a:pt x="90169" y="541019"/>
                  </a:lnTo>
                  <a:lnTo>
                    <a:pt x="55072" y="533931"/>
                  </a:lnTo>
                  <a:lnTo>
                    <a:pt x="26411" y="514603"/>
                  </a:lnTo>
                  <a:lnTo>
                    <a:pt x="7086" y="485941"/>
                  </a:lnTo>
                  <a:lnTo>
                    <a:pt x="0" y="450850"/>
                  </a:lnTo>
                  <a:lnTo>
                    <a:pt x="0" y="9016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72564" y="5080761"/>
            <a:ext cx="16408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20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fair?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0805" y="5830570"/>
            <a:ext cx="2862580" cy="555625"/>
            <a:chOff x="860805" y="5830570"/>
            <a:chExt cx="2862580" cy="555625"/>
          </a:xfrm>
        </p:grpSpPr>
        <p:sp>
          <p:nvSpPr>
            <p:cNvPr id="19" name="object 19"/>
            <p:cNvSpPr/>
            <p:nvPr/>
          </p:nvSpPr>
          <p:spPr>
            <a:xfrm>
              <a:off x="867155" y="5836920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06"/>
                  </a:lnTo>
                  <a:lnTo>
                    <a:pt x="26485" y="26485"/>
                  </a:lnTo>
                  <a:lnTo>
                    <a:pt x="7106" y="55228"/>
                  </a:lnTo>
                  <a:lnTo>
                    <a:pt x="0" y="90423"/>
                  </a:lnTo>
                  <a:lnTo>
                    <a:pt x="0" y="452119"/>
                  </a:lnTo>
                  <a:lnTo>
                    <a:pt x="7106" y="487315"/>
                  </a:lnTo>
                  <a:lnTo>
                    <a:pt x="26485" y="516058"/>
                  </a:lnTo>
                  <a:lnTo>
                    <a:pt x="55228" y="535437"/>
                  </a:lnTo>
                  <a:lnTo>
                    <a:pt x="90424" y="542543"/>
                  </a:lnTo>
                  <a:lnTo>
                    <a:pt x="2759456" y="542543"/>
                  </a:lnTo>
                  <a:lnTo>
                    <a:pt x="2794640" y="535437"/>
                  </a:lnTo>
                  <a:lnTo>
                    <a:pt x="2823384" y="516058"/>
                  </a:lnTo>
                  <a:lnTo>
                    <a:pt x="2842769" y="487315"/>
                  </a:lnTo>
                  <a:lnTo>
                    <a:pt x="2849880" y="452119"/>
                  </a:lnTo>
                  <a:lnTo>
                    <a:pt x="2849880" y="90423"/>
                  </a:lnTo>
                  <a:lnTo>
                    <a:pt x="2842769" y="55228"/>
                  </a:lnTo>
                  <a:lnTo>
                    <a:pt x="2823384" y="26485"/>
                  </a:lnTo>
                  <a:lnTo>
                    <a:pt x="2794640" y="7106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7155" y="5836920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3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06"/>
                  </a:lnTo>
                  <a:lnTo>
                    <a:pt x="2823384" y="26485"/>
                  </a:lnTo>
                  <a:lnTo>
                    <a:pt x="2842769" y="55228"/>
                  </a:lnTo>
                  <a:lnTo>
                    <a:pt x="2849880" y="90423"/>
                  </a:lnTo>
                  <a:lnTo>
                    <a:pt x="2849880" y="452119"/>
                  </a:lnTo>
                  <a:lnTo>
                    <a:pt x="2842769" y="487315"/>
                  </a:lnTo>
                  <a:lnTo>
                    <a:pt x="2823384" y="516058"/>
                  </a:lnTo>
                  <a:lnTo>
                    <a:pt x="2794640" y="535437"/>
                  </a:lnTo>
                  <a:lnTo>
                    <a:pt x="2759456" y="542543"/>
                  </a:lnTo>
                  <a:lnTo>
                    <a:pt x="90424" y="542543"/>
                  </a:lnTo>
                  <a:lnTo>
                    <a:pt x="55228" y="535437"/>
                  </a:lnTo>
                  <a:lnTo>
                    <a:pt x="26485" y="516058"/>
                  </a:lnTo>
                  <a:lnTo>
                    <a:pt x="7106" y="487315"/>
                  </a:lnTo>
                  <a:lnTo>
                    <a:pt x="0" y="452119"/>
                  </a:lnTo>
                  <a:lnTo>
                    <a:pt x="0" y="9042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12926" y="5928156"/>
            <a:ext cx="2360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Beware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adversaries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15434" y="2093214"/>
            <a:ext cx="0" cy="4019550"/>
          </a:xfrm>
          <a:custGeom>
            <a:avLst/>
            <a:gdLst/>
            <a:ahLst/>
            <a:cxnLst/>
            <a:rect l="l" t="t" r="r" b="b"/>
            <a:pathLst>
              <a:path h="4019550">
                <a:moveTo>
                  <a:pt x="0" y="0"/>
                </a:moveTo>
                <a:lnTo>
                  <a:pt x="0" y="401910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6270" y="6490512"/>
            <a:ext cx="78886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rlito"/>
                <a:cs typeface="Carlito"/>
              </a:rPr>
              <a:t>Source: Web </a:t>
            </a:r>
            <a:r>
              <a:rPr sz="1100" spc="-5" dirty="0">
                <a:latin typeface="Carlito"/>
                <a:cs typeface="Carlito"/>
              </a:rPr>
              <a:t>Crawling, Christopher Olston </a:t>
            </a:r>
            <a:r>
              <a:rPr sz="1100" dirty="0">
                <a:latin typeface="Carlito"/>
                <a:cs typeface="Carlito"/>
              </a:rPr>
              <a:t>and Marc Najork, </a:t>
            </a:r>
            <a:r>
              <a:rPr sz="1100" spc="-5" dirty="0">
                <a:latin typeface="Carlito"/>
                <a:cs typeface="Carlito"/>
              </a:rPr>
              <a:t>Foundations </a:t>
            </a:r>
            <a:r>
              <a:rPr sz="1100" dirty="0">
                <a:latin typeface="Carlito"/>
                <a:cs typeface="Carlito"/>
              </a:rPr>
              <a:t>and Trends in </a:t>
            </a:r>
            <a:r>
              <a:rPr sz="1100" spc="-5" dirty="0">
                <a:latin typeface="Carlito"/>
                <a:cs typeface="Carlito"/>
              </a:rPr>
              <a:t>Information </a:t>
            </a:r>
            <a:r>
              <a:rPr sz="1100" dirty="0">
                <a:latin typeface="Carlito"/>
                <a:cs typeface="Carlito"/>
              </a:rPr>
              <a:t>Retrieval, Vol. 4, No. 3 (2010)</a:t>
            </a:r>
            <a:r>
              <a:rPr sz="1100" spc="-1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175–246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276" y="4652009"/>
            <a:ext cx="3677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Carlito"/>
                <a:cs typeface="Carlito"/>
              </a:rPr>
              <a:t>Higher </a:t>
            </a:r>
            <a:r>
              <a:rPr sz="1200" spc="-10" dirty="0">
                <a:solidFill>
                  <a:srgbClr val="FF0000"/>
                </a:solidFill>
                <a:latin typeface="Carlito"/>
                <a:cs typeface="Carlito"/>
              </a:rPr>
              <a:t>coverage </a:t>
            </a:r>
            <a:r>
              <a:rPr sz="1200" spc="-5" dirty="0">
                <a:solidFill>
                  <a:srgbClr val="FF0000"/>
                </a:solidFill>
                <a:latin typeface="Carlito"/>
                <a:cs typeface="Carlito"/>
              </a:rPr>
              <a:t>=&gt; Higher </a:t>
            </a:r>
            <a:r>
              <a:rPr sz="1200" spc="-15" dirty="0">
                <a:solidFill>
                  <a:srgbClr val="FF0000"/>
                </a:solidFill>
                <a:latin typeface="Carlito"/>
                <a:cs typeface="Carlito"/>
              </a:rPr>
              <a:t>Crawl </a:t>
            </a:r>
            <a:r>
              <a:rPr sz="1200" spc="-5" dirty="0">
                <a:solidFill>
                  <a:srgbClr val="FF0000"/>
                </a:solidFill>
                <a:latin typeface="Carlito"/>
                <a:cs typeface="Carlito"/>
              </a:rPr>
              <a:t>Time =&gt; Lesser</a:t>
            </a:r>
            <a:r>
              <a:rPr sz="1200" spc="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rlito"/>
                <a:cs typeface="Carlito"/>
              </a:rPr>
              <a:t>Freshness.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49421" y="5918403"/>
            <a:ext cx="908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0000"/>
                </a:solidFill>
                <a:latin typeface="Carlito"/>
                <a:cs typeface="Carlito"/>
              </a:rPr>
              <a:t>Fake</a:t>
            </a:r>
            <a:r>
              <a:rPr sz="12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rlito"/>
                <a:cs typeface="Carlito"/>
              </a:rPr>
              <a:t>Websites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9421" y="6101283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0000"/>
                </a:solidFill>
                <a:latin typeface="Carlito"/>
                <a:cs typeface="Carlito"/>
              </a:rPr>
              <a:t>Crawler</a:t>
            </a:r>
            <a:r>
              <a:rPr sz="12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0000"/>
                </a:solidFill>
                <a:latin typeface="Carlito"/>
                <a:cs typeface="Carlito"/>
              </a:rPr>
              <a:t>Traps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39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5" dirty="0"/>
              <a:t>Scaling </a:t>
            </a:r>
            <a:r>
              <a:rPr spc="15" dirty="0"/>
              <a:t>to</a:t>
            </a:r>
            <a:r>
              <a:rPr spc="-190" dirty="0"/>
              <a:t> </a:t>
            </a:r>
            <a:r>
              <a:rPr spc="-290"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7274"/>
            <a:ext cx="7012940" cy="30861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Caching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Cache </a:t>
            </a:r>
            <a:r>
              <a:rPr sz="2400" dirty="0">
                <a:latin typeface="Carlito"/>
                <a:cs typeface="Carlito"/>
              </a:rPr>
              <a:t>IP </a:t>
            </a:r>
            <a:r>
              <a:rPr sz="2400" spc="-5" dirty="0">
                <a:latin typeface="Carlito"/>
                <a:cs typeface="Carlito"/>
              </a:rPr>
              <a:t>addresses </a:t>
            </a:r>
            <a:r>
              <a:rPr sz="2400" spc="-15" dirty="0">
                <a:latin typeface="Carlito"/>
                <a:cs typeface="Carlito"/>
              </a:rPr>
              <a:t>to avoid </a:t>
            </a:r>
            <a:r>
              <a:rPr sz="2400" spc="-10" dirty="0">
                <a:latin typeface="Carlito"/>
                <a:cs typeface="Carlito"/>
              </a:rPr>
              <a:t>repeated </a:t>
            </a:r>
            <a:r>
              <a:rPr sz="2400" spc="-5" dirty="0">
                <a:latin typeface="Carlito"/>
                <a:cs typeface="Carlito"/>
              </a:rPr>
              <a:t>DNS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lookups.</a:t>
            </a:r>
            <a:endParaRPr sz="24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Cache </a:t>
            </a:r>
            <a:r>
              <a:rPr sz="2400" spc="-15" dirty="0">
                <a:latin typeface="Carlito"/>
                <a:cs typeface="Carlito"/>
              </a:rPr>
              <a:t>robots.txt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files.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Avoid </a:t>
            </a:r>
            <a:r>
              <a:rPr sz="2800" spc="-15" dirty="0">
                <a:latin typeface="Carlito"/>
                <a:cs typeface="Carlito"/>
              </a:rPr>
              <a:t>Fetching Duplicate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Pages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Remember </a:t>
            </a:r>
            <a:r>
              <a:rPr sz="2400" spc="-15" dirty="0">
                <a:latin typeface="Carlito"/>
                <a:cs typeface="Carlito"/>
              </a:rPr>
              <a:t>fetched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URLs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Prioritize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rlito"/>
                <a:cs typeface="Carlito"/>
              </a:rPr>
              <a:t>For</a:t>
            </a:r>
            <a:r>
              <a:rPr sz="2400" spc="-10" dirty="0">
                <a:latin typeface="Carlito"/>
                <a:cs typeface="Carlito"/>
              </a:rPr>
              <a:t> Freshness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584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5" dirty="0"/>
              <a:t>A </a:t>
            </a:r>
            <a:r>
              <a:rPr spc="-315" dirty="0"/>
              <a:t>Scalable </a:t>
            </a:r>
            <a:r>
              <a:rPr spc="-275" dirty="0"/>
              <a:t>Crawl</a:t>
            </a:r>
            <a:r>
              <a:rPr spc="15" dirty="0"/>
              <a:t> </a:t>
            </a:r>
            <a:r>
              <a:rPr spc="-135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037" y="1754885"/>
            <a:ext cx="914400" cy="372935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400" spc="-140" dirty="0">
                <a:latin typeface="Trebuchet MS"/>
                <a:cs typeface="Trebuchet MS"/>
              </a:rPr>
              <a:t>WWW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8161" y="1753361"/>
            <a:ext cx="914400" cy="762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495"/>
              </a:spcBef>
            </a:pPr>
            <a:r>
              <a:rPr sz="2400" spc="35" dirty="0">
                <a:latin typeface="Trebuchet MS"/>
                <a:cs typeface="Trebuchet MS"/>
              </a:rPr>
              <a:t>DNS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8675" y="2090927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6500" y="25146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1000"/>
                </a:moveTo>
                <a:lnTo>
                  <a:pt x="0" y="381000"/>
                </a:lnTo>
                <a:lnTo>
                  <a:pt x="38100" y="457200"/>
                </a:lnTo>
                <a:lnTo>
                  <a:pt x="69850" y="393700"/>
                </a:lnTo>
                <a:lnTo>
                  <a:pt x="31750" y="393700"/>
                </a:lnTo>
                <a:lnTo>
                  <a:pt x="31750" y="381000"/>
                </a:lnTo>
                <a:close/>
              </a:path>
              <a:path w="76200" h="457200">
                <a:moveTo>
                  <a:pt x="44450" y="63500"/>
                </a:moveTo>
                <a:lnTo>
                  <a:pt x="31750" y="63500"/>
                </a:lnTo>
                <a:lnTo>
                  <a:pt x="31750" y="393700"/>
                </a:lnTo>
                <a:lnTo>
                  <a:pt x="44450" y="393700"/>
                </a:lnTo>
                <a:lnTo>
                  <a:pt x="44450" y="63500"/>
                </a:lnTo>
                <a:close/>
              </a:path>
              <a:path w="76200" h="457200">
                <a:moveTo>
                  <a:pt x="76200" y="381000"/>
                </a:moveTo>
                <a:lnTo>
                  <a:pt x="44450" y="381000"/>
                </a:lnTo>
                <a:lnTo>
                  <a:pt x="44450" y="393700"/>
                </a:lnTo>
                <a:lnTo>
                  <a:pt x="69850" y="393700"/>
                </a:lnTo>
                <a:lnTo>
                  <a:pt x="76200" y="381000"/>
                </a:lnTo>
                <a:close/>
              </a:path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57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9761" y="2134361"/>
            <a:ext cx="914400" cy="33528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  <a:spcBef>
                <a:spcPts val="1695"/>
              </a:spcBef>
            </a:pPr>
            <a:r>
              <a:rPr sz="2400" spc="-100" dirty="0">
                <a:latin typeface="Trebuchet MS"/>
                <a:cs typeface="Trebuchet MS"/>
              </a:rPr>
              <a:t>Parse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1800" y="3771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1361" y="3505961"/>
            <a:ext cx="914400" cy="19767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56210" marR="55880" indent="-92075">
              <a:lnSpc>
                <a:spcPct val="100000"/>
              </a:lnSpc>
            </a:pPr>
            <a:r>
              <a:rPr sz="2000" spc="-80" dirty="0">
                <a:latin typeface="Trebuchet MS"/>
                <a:cs typeface="Trebuchet MS"/>
              </a:rPr>
              <a:t>C</a:t>
            </a:r>
            <a:r>
              <a:rPr sz="2000" spc="-70" dirty="0">
                <a:latin typeface="Trebuchet MS"/>
                <a:cs typeface="Trebuchet MS"/>
              </a:rPr>
              <a:t>o</a:t>
            </a:r>
            <a:r>
              <a:rPr sz="2000" spc="-155" dirty="0">
                <a:latin typeface="Trebuchet MS"/>
                <a:cs typeface="Trebuchet MS"/>
              </a:rPr>
              <a:t>nt</a:t>
            </a:r>
            <a:r>
              <a:rPr sz="2000" spc="-170" dirty="0">
                <a:latin typeface="Trebuchet MS"/>
                <a:cs typeface="Trebuchet MS"/>
              </a:rPr>
              <a:t>e</a:t>
            </a:r>
            <a:r>
              <a:rPr sz="2000" spc="-140" dirty="0">
                <a:latin typeface="Trebuchet MS"/>
                <a:cs typeface="Trebuchet MS"/>
              </a:rPr>
              <a:t>nt  </a:t>
            </a:r>
            <a:r>
              <a:rPr sz="2000" spc="-25" dirty="0">
                <a:latin typeface="Trebuchet MS"/>
                <a:cs typeface="Trebuchet MS"/>
              </a:rPr>
              <a:t>seen?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43400" y="3771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92161" y="3510534"/>
            <a:ext cx="914400" cy="19767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Times New Roman"/>
              <a:cs typeface="Times New Roman"/>
            </a:endParaRPr>
          </a:p>
          <a:p>
            <a:pPr marL="198755" marR="191770" indent="12065">
              <a:lnSpc>
                <a:spcPct val="100000"/>
              </a:lnSpc>
            </a:pPr>
            <a:r>
              <a:rPr sz="2400" spc="-70" dirty="0">
                <a:latin typeface="Trebuchet MS"/>
                <a:cs typeface="Trebuchet MS"/>
              </a:rPr>
              <a:t>Dup  </a:t>
            </a:r>
            <a:r>
              <a:rPr sz="2400" spc="-40" dirty="0">
                <a:latin typeface="Trebuchet MS"/>
                <a:cs typeface="Trebuchet MS"/>
              </a:rPr>
              <a:t>URL</a:t>
            </a:r>
            <a:endParaRPr sz="2400">
              <a:latin typeface="Trebuchet MS"/>
              <a:cs typeface="Trebuchet MS"/>
            </a:endParaRPr>
          </a:p>
          <a:p>
            <a:pPr marL="203200">
              <a:lnSpc>
                <a:spcPct val="100000"/>
              </a:lnSpc>
            </a:pPr>
            <a:r>
              <a:rPr sz="2400" spc="-185" dirty="0">
                <a:latin typeface="Trebuchet MS"/>
                <a:cs typeface="Trebuchet MS"/>
              </a:rPr>
              <a:t>elim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92161" y="1905761"/>
            <a:ext cx="914400" cy="1066800"/>
          </a:xfrm>
          <a:custGeom>
            <a:avLst/>
            <a:gdLst/>
            <a:ahLst/>
            <a:cxnLst/>
            <a:rect l="l" t="t" r="r" b="b"/>
            <a:pathLst>
              <a:path w="914400" h="1066800">
                <a:moveTo>
                  <a:pt x="914400" y="133350"/>
                </a:moveTo>
                <a:lnTo>
                  <a:pt x="895040" y="171867"/>
                </a:lnTo>
                <a:lnTo>
                  <a:pt x="840735" y="205966"/>
                </a:lnTo>
                <a:lnTo>
                  <a:pt x="802246" y="220842"/>
                </a:lnTo>
                <a:lnTo>
                  <a:pt x="757145" y="233995"/>
                </a:lnTo>
                <a:lnTo>
                  <a:pt x="706137" y="245219"/>
                </a:lnTo>
                <a:lnTo>
                  <a:pt x="649931" y="254308"/>
                </a:lnTo>
                <a:lnTo>
                  <a:pt x="589234" y="261055"/>
                </a:lnTo>
                <a:lnTo>
                  <a:pt x="524755" y="265254"/>
                </a:lnTo>
                <a:lnTo>
                  <a:pt x="457200" y="266700"/>
                </a:lnTo>
                <a:lnTo>
                  <a:pt x="389644" y="265254"/>
                </a:lnTo>
                <a:lnTo>
                  <a:pt x="325165" y="261055"/>
                </a:lnTo>
                <a:lnTo>
                  <a:pt x="264468" y="254308"/>
                </a:lnTo>
                <a:lnTo>
                  <a:pt x="208262" y="245219"/>
                </a:lnTo>
                <a:lnTo>
                  <a:pt x="157254" y="233995"/>
                </a:lnTo>
                <a:lnTo>
                  <a:pt x="112153" y="220842"/>
                </a:lnTo>
                <a:lnTo>
                  <a:pt x="73664" y="205966"/>
                </a:lnTo>
                <a:lnTo>
                  <a:pt x="19359" y="171867"/>
                </a:lnTo>
                <a:lnTo>
                  <a:pt x="0" y="133350"/>
                </a:lnTo>
                <a:lnTo>
                  <a:pt x="4957" y="113641"/>
                </a:lnTo>
                <a:lnTo>
                  <a:pt x="42497" y="77127"/>
                </a:lnTo>
                <a:lnTo>
                  <a:pt x="112153" y="45857"/>
                </a:lnTo>
                <a:lnTo>
                  <a:pt x="157254" y="32704"/>
                </a:lnTo>
                <a:lnTo>
                  <a:pt x="208262" y="21480"/>
                </a:lnTo>
                <a:lnTo>
                  <a:pt x="264468" y="12391"/>
                </a:lnTo>
                <a:lnTo>
                  <a:pt x="325165" y="5644"/>
                </a:lnTo>
                <a:lnTo>
                  <a:pt x="389644" y="1445"/>
                </a:lnTo>
                <a:lnTo>
                  <a:pt x="457200" y="0"/>
                </a:lnTo>
                <a:lnTo>
                  <a:pt x="524755" y="1445"/>
                </a:lnTo>
                <a:lnTo>
                  <a:pt x="589234" y="5644"/>
                </a:lnTo>
                <a:lnTo>
                  <a:pt x="649931" y="12391"/>
                </a:lnTo>
                <a:lnTo>
                  <a:pt x="706137" y="21480"/>
                </a:lnTo>
                <a:lnTo>
                  <a:pt x="757145" y="32704"/>
                </a:lnTo>
                <a:lnTo>
                  <a:pt x="802246" y="45857"/>
                </a:lnTo>
                <a:lnTo>
                  <a:pt x="840735" y="60733"/>
                </a:lnTo>
                <a:lnTo>
                  <a:pt x="895040" y="94832"/>
                </a:lnTo>
                <a:lnTo>
                  <a:pt x="914400" y="133350"/>
                </a:lnTo>
                <a:close/>
              </a:path>
              <a:path w="914400" h="1066800">
                <a:moveTo>
                  <a:pt x="914400" y="133350"/>
                </a:moveTo>
                <a:lnTo>
                  <a:pt x="914400" y="933450"/>
                </a:lnTo>
                <a:lnTo>
                  <a:pt x="909442" y="953158"/>
                </a:lnTo>
                <a:lnTo>
                  <a:pt x="871902" y="989672"/>
                </a:lnTo>
                <a:lnTo>
                  <a:pt x="802246" y="1020942"/>
                </a:lnTo>
                <a:lnTo>
                  <a:pt x="757145" y="1034095"/>
                </a:lnTo>
                <a:lnTo>
                  <a:pt x="706137" y="1045319"/>
                </a:lnTo>
                <a:lnTo>
                  <a:pt x="649931" y="1054408"/>
                </a:lnTo>
                <a:lnTo>
                  <a:pt x="589234" y="1061155"/>
                </a:lnTo>
                <a:lnTo>
                  <a:pt x="524755" y="1065354"/>
                </a:lnTo>
                <a:lnTo>
                  <a:pt x="457200" y="1066800"/>
                </a:lnTo>
                <a:lnTo>
                  <a:pt x="389644" y="1065354"/>
                </a:lnTo>
                <a:lnTo>
                  <a:pt x="325165" y="1061155"/>
                </a:lnTo>
                <a:lnTo>
                  <a:pt x="264468" y="1054408"/>
                </a:lnTo>
                <a:lnTo>
                  <a:pt x="208262" y="1045319"/>
                </a:lnTo>
                <a:lnTo>
                  <a:pt x="157254" y="1034095"/>
                </a:lnTo>
                <a:lnTo>
                  <a:pt x="112153" y="1020942"/>
                </a:lnTo>
                <a:lnTo>
                  <a:pt x="73664" y="1006066"/>
                </a:lnTo>
                <a:lnTo>
                  <a:pt x="19359" y="971967"/>
                </a:lnTo>
                <a:lnTo>
                  <a:pt x="0" y="933450"/>
                </a:lnTo>
                <a:lnTo>
                  <a:pt x="0" y="1333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78597" y="2119071"/>
            <a:ext cx="541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rebuchet MS"/>
                <a:cs typeface="Trebuchet MS"/>
              </a:rPr>
              <a:t>URL</a:t>
            </a:r>
            <a:endParaRPr sz="2400">
              <a:latin typeface="Trebuchet MS"/>
              <a:cs typeface="Trebuchet MS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2400" spc="-130" dirty="0">
                <a:latin typeface="Trebuchet MS"/>
                <a:cs typeface="Trebuchet MS"/>
              </a:rPr>
              <a:t>set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10400" y="3771900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304800" y="0"/>
                </a:moveTo>
                <a:lnTo>
                  <a:pt x="304800" y="76200"/>
                </a:lnTo>
                <a:lnTo>
                  <a:pt x="368300" y="44450"/>
                </a:lnTo>
                <a:lnTo>
                  <a:pt x="317500" y="44450"/>
                </a:lnTo>
                <a:lnTo>
                  <a:pt x="317500" y="31750"/>
                </a:lnTo>
                <a:lnTo>
                  <a:pt x="368300" y="31750"/>
                </a:lnTo>
                <a:lnTo>
                  <a:pt x="304800" y="0"/>
                </a:lnTo>
                <a:close/>
              </a:path>
              <a:path w="381000" h="76200">
                <a:moveTo>
                  <a:pt x="304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81000" h="76200">
                <a:moveTo>
                  <a:pt x="3683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68300" y="44450"/>
                </a:lnTo>
                <a:lnTo>
                  <a:pt x="381000" y="38100"/>
                </a:lnTo>
                <a:lnTo>
                  <a:pt x="368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0500" y="29718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31750" y="457200"/>
                </a:moveTo>
                <a:lnTo>
                  <a:pt x="0" y="457200"/>
                </a:lnTo>
                <a:lnTo>
                  <a:pt x="38100" y="533400"/>
                </a:lnTo>
                <a:lnTo>
                  <a:pt x="69850" y="469900"/>
                </a:lnTo>
                <a:lnTo>
                  <a:pt x="31750" y="469900"/>
                </a:lnTo>
                <a:lnTo>
                  <a:pt x="31750" y="457200"/>
                </a:lnTo>
                <a:close/>
              </a:path>
              <a:path w="76200" h="533400">
                <a:moveTo>
                  <a:pt x="44450" y="63500"/>
                </a:moveTo>
                <a:lnTo>
                  <a:pt x="31750" y="63500"/>
                </a:lnTo>
                <a:lnTo>
                  <a:pt x="31750" y="469900"/>
                </a:lnTo>
                <a:lnTo>
                  <a:pt x="44450" y="469900"/>
                </a:lnTo>
                <a:lnTo>
                  <a:pt x="44450" y="63500"/>
                </a:lnTo>
                <a:close/>
              </a:path>
              <a:path w="76200" h="533400">
                <a:moveTo>
                  <a:pt x="76200" y="457200"/>
                </a:moveTo>
                <a:lnTo>
                  <a:pt x="44450" y="457200"/>
                </a:lnTo>
                <a:lnTo>
                  <a:pt x="44450" y="469900"/>
                </a:lnTo>
                <a:lnTo>
                  <a:pt x="69850" y="469900"/>
                </a:lnTo>
                <a:lnTo>
                  <a:pt x="76200" y="457200"/>
                </a:lnTo>
                <a:close/>
              </a:path>
              <a:path w="76200" h="5334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334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01161" y="5791961"/>
            <a:ext cx="3962400" cy="6858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1213485">
              <a:lnSpc>
                <a:spcPct val="100000"/>
              </a:lnSpc>
              <a:spcBef>
                <a:spcPts val="1200"/>
              </a:spcBef>
            </a:pPr>
            <a:r>
              <a:rPr sz="2400" spc="-40" dirty="0">
                <a:latin typeface="Trebuchet MS"/>
                <a:cs typeface="Trebuchet MS"/>
              </a:rPr>
              <a:t>URL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Frontier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62800" y="5486400"/>
            <a:ext cx="690880" cy="723900"/>
            <a:chOff x="7162800" y="5486400"/>
            <a:chExt cx="690880" cy="723900"/>
          </a:xfrm>
        </p:grpSpPr>
        <p:sp>
          <p:nvSpPr>
            <p:cNvPr id="18" name="object 18"/>
            <p:cNvSpPr/>
            <p:nvPr/>
          </p:nvSpPr>
          <p:spPr>
            <a:xfrm>
              <a:off x="7162800" y="6134100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685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685800" h="76200">
                  <a:moveTo>
                    <a:pt x="6858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8600" y="548640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685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552700" y="5486400"/>
            <a:ext cx="647700" cy="690880"/>
            <a:chOff x="2552700" y="5486400"/>
            <a:chExt cx="647700" cy="690880"/>
          </a:xfrm>
        </p:grpSpPr>
        <p:sp>
          <p:nvSpPr>
            <p:cNvPr id="21" name="object 21"/>
            <p:cNvSpPr/>
            <p:nvPr/>
          </p:nvSpPr>
          <p:spPr>
            <a:xfrm>
              <a:off x="2590800" y="6172200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60960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52700" y="5486400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685800"/>
                  </a:lnTo>
                  <a:lnTo>
                    <a:pt x="44450" y="685800"/>
                  </a:lnTo>
                  <a:lnTo>
                    <a:pt x="44450" y="63500"/>
                  </a:lnTo>
                  <a:close/>
                </a:path>
                <a:path w="76200" h="68580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8580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96761" y="3505961"/>
            <a:ext cx="914400" cy="19767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</a:pPr>
            <a:r>
              <a:rPr sz="2400" spc="-40" dirty="0">
                <a:latin typeface="Trebuchet MS"/>
                <a:cs typeface="Trebuchet MS"/>
              </a:rPr>
              <a:t>URL</a:t>
            </a:r>
            <a:endParaRPr sz="2400">
              <a:latin typeface="Trebuchet MS"/>
              <a:cs typeface="Trebuchet MS"/>
            </a:endParaRPr>
          </a:p>
          <a:p>
            <a:pPr marL="184785">
              <a:lnSpc>
                <a:spcPct val="100000"/>
              </a:lnSpc>
            </a:pPr>
            <a:r>
              <a:rPr sz="2400" spc="-210" dirty="0">
                <a:latin typeface="Trebuchet MS"/>
                <a:cs typeface="Trebuchet MS"/>
              </a:rPr>
              <a:t>filter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15000" y="3771900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304800" y="0"/>
                </a:moveTo>
                <a:lnTo>
                  <a:pt x="304800" y="76200"/>
                </a:lnTo>
                <a:lnTo>
                  <a:pt x="368300" y="44450"/>
                </a:lnTo>
                <a:lnTo>
                  <a:pt x="317500" y="44450"/>
                </a:lnTo>
                <a:lnTo>
                  <a:pt x="317500" y="31750"/>
                </a:lnTo>
                <a:lnTo>
                  <a:pt x="368300" y="31750"/>
                </a:lnTo>
                <a:lnTo>
                  <a:pt x="304800" y="0"/>
                </a:lnTo>
                <a:close/>
              </a:path>
              <a:path w="381000" h="76200">
                <a:moveTo>
                  <a:pt x="304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81000" h="76200">
                <a:moveTo>
                  <a:pt x="3683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68300" y="44450"/>
                </a:lnTo>
                <a:lnTo>
                  <a:pt x="381000" y="38100"/>
                </a:lnTo>
                <a:lnTo>
                  <a:pt x="368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96761" y="1981961"/>
            <a:ext cx="914400" cy="990600"/>
          </a:xfrm>
          <a:custGeom>
            <a:avLst/>
            <a:gdLst/>
            <a:ahLst/>
            <a:cxnLst/>
            <a:rect l="l" t="t" r="r" b="b"/>
            <a:pathLst>
              <a:path w="914400" h="990600">
                <a:moveTo>
                  <a:pt x="914399" y="123825"/>
                </a:moveTo>
                <a:lnTo>
                  <a:pt x="891088" y="162939"/>
                </a:lnTo>
                <a:lnTo>
                  <a:pt x="826178" y="196928"/>
                </a:lnTo>
                <a:lnTo>
                  <a:pt x="780478" y="211359"/>
                </a:lnTo>
                <a:lnTo>
                  <a:pt x="727204" y="223741"/>
                </a:lnTo>
                <a:lnTo>
                  <a:pt x="667297" y="233817"/>
                </a:lnTo>
                <a:lnTo>
                  <a:pt x="601699" y="241331"/>
                </a:lnTo>
                <a:lnTo>
                  <a:pt x="531353" y="246027"/>
                </a:lnTo>
                <a:lnTo>
                  <a:pt x="457199" y="247650"/>
                </a:lnTo>
                <a:lnTo>
                  <a:pt x="383046" y="246027"/>
                </a:lnTo>
                <a:lnTo>
                  <a:pt x="312700" y="241331"/>
                </a:lnTo>
                <a:lnTo>
                  <a:pt x="247102" y="233817"/>
                </a:lnTo>
                <a:lnTo>
                  <a:pt x="187195" y="223741"/>
                </a:lnTo>
                <a:lnTo>
                  <a:pt x="133921" y="211359"/>
                </a:lnTo>
                <a:lnTo>
                  <a:pt x="88221" y="196928"/>
                </a:lnTo>
                <a:lnTo>
                  <a:pt x="51037" y="180702"/>
                </a:lnTo>
                <a:lnTo>
                  <a:pt x="5984" y="143895"/>
                </a:lnTo>
                <a:lnTo>
                  <a:pt x="0" y="123825"/>
                </a:lnTo>
                <a:lnTo>
                  <a:pt x="5984" y="103754"/>
                </a:lnTo>
                <a:lnTo>
                  <a:pt x="51037" y="66947"/>
                </a:lnTo>
                <a:lnTo>
                  <a:pt x="88221" y="50721"/>
                </a:lnTo>
                <a:lnTo>
                  <a:pt x="133921" y="36290"/>
                </a:lnTo>
                <a:lnTo>
                  <a:pt x="187195" y="23908"/>
                </a:lnTo>
                <a:lnTo>
                  <a:pt x="247102" y="13832"/>
                </a:lnTo>
                <a:lnTo>
                  <a:pt x="312700" y="6318"/>
                </a:lnTo>
                <a:lnTo>
                  <a:pt x="383046" y="1622"/>
                </a:lnTo>
                <a:lnTo>
                  <a:pt x="457199" y="0"/>
                </a:lnTo>
                <a:lnTo>
                  <a:pt x="531353" y="1622"/>
                </a:lnTo>
                <a:lnTo>
                  <a:pt x="601699" y="6318"/>
                </a:lnTo>
                <a:lnTo>
                  <a:pt x="667297" y="13832"/>
                </a:lnTo>
                <a:lnTo>
                  <a:pt x="727204" y="23908"/>
                </a:lnTo>
                <a:lnTo>
                  <a:pt x="780478" y="36290"/>
                </a:lnTo>
                <a:lnTo>
                  <a:pt x="826178" y="50721"/>
                </a:lnTo>
                <a:lnTo>
                  <a:pt x="863362" y="66947"/>
                </a:lnTo>
                <a:lnTo>
                  <a:pt x="908415" y="103754"/>
                </a:lnTo>
                <a:lnTo>
                  <a:pt x="914399" y="123825"/>
                </a:lnTo>
                <a:close/>
              </a:path>
              <a:path w="914400" h="990600">
                <a:moveTo>
                  <a:pt x="914399" y="123825"/>
                </a:moveTo>
                <a:lnTo>
                  <a:pt x="914399" y="866775"/>
                </a:lnTo>
                <a:lnTo>
                  <a:pt x="908415" y="886845"/>
                </a:lnTo>
                <a:lnTo>
                  <a:pt x="863362" y="923652"/>
                </a:lnTo>
                <a:lnTo>
                  <a:pt x="826178" y="939878"/>
                </a:lnTo>
                <a:lnTo>
                  <a:pt x="780478" y="954309"/>
                </a:lnTo>
                <a:lnTo>
                  <a:pt x="727204" y="966691"/>
                </a:lnTo>
                <a:lnTo>
                  <a:pt x="667297" y="976767"/>
                </a:lnTo>
                <a:lnTo>
                  <a:pt x="601699" y="984281"/>
                </a:lnTo>
                <a:lnTo>
                  <a:pt x="531353" y="988977"/>
                </a:lnTo>
                <a:lnTo>
                  <a:pt x="457199" y="990600"/>
                </a:lnTo>
                <a:lnTo>
                  <a:pt x="383046" y="988977"/>
                </a:lnTo>
                <a:lnTo>
                  <a:pt x="312700" y="984281"/>
                </a:lnTo>
                <a:lnTo>
                  <a:pt x="247102" y="976767"/>
                </a:lnTo>
                <a:lnTo>
                  <a:pt x="187195" y="966691"/>
                </a:lnTo>
                <a:lnTo>
                  <a:pt x="133921" y="954309"/>
                </a:lnTo>
                <a:lnTo>
                  <a:pt x="88221" y="939878"/>
                </a:lnTo>
                <a:lnTo>
                  <a:pt x="51037" y="923652"/>
                </a:lnTo>
                <a:lnTo>
                  <a:pt x="5984" y="886845"/>
                </a:lnTo>
                <a:lnTo>
                  <a:pt x="0" y="866775"/>
                </a:lnTo>
                <a:lnTo>
                  <a:pt x="0" y="12382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53403" y="2152903"/>
            <a:ext cx="802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latin typeface="Trebuchet MS"/>
                <a:cs typeface="Trebuchet MS"/>
              </a:rPr>
              <a:t>r</a:t>
            </a:r>
            <a:r>
              <a:rPr sz="2400" spc="-95" dirty="0">
                <a:latin typeface="Trebuchet MS"/>
                <a:cs typeface="Trebuchet MS"/>
              </a:rPr>
              <a:t>obots  </a:t>
            </a:r>
            <a:r>
              <a:rPr sz="2400" spc="-165" dirty="0">
                <a:latin typeface="Trebuchet MS"/>
                <a:cs typeface="Trebuchet MS"/>
              </a:rPr>
              <a:t>filters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15100" y="29718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31750" y="457200"/>
                </a:moveTo>
                <a:lnTo>
                  <a:pt x="0" y="457200"/>
                </a:lnTo>
                <a:lnTo>
                  <a:pt x="38100" y="533400"/>
                </a:lnTo>
                <a:lnTo>
                  <a:pt x="69850" y="469900"/>
                </a:lnTo>
                <a:lnTo>
                  <a:pt x="31750" y="469900"/>
                </a:lnTo>
                <a:lnTo>
                  <a:pt x="31750" y="457200"/>
                </a:lnTo>
                <a:close/>
              </a:path>
              <a:path w="76200" h="533400">
                <a:moveTo>
                  <a:pt x="44450" y="63500"/>
                </a:moveTo>
                <a:lnTo>
                  <a:pt x="31750" y="63500"/>
                </a:lnTo>
                <a:lnTo>
                  <a:pt x="31750" y="469900"/>
                </a:lnTo>
                <a:lnTo>
                  <a:pt x="44450" y="469900"/>
                </a:lnTo>
                <a:lnTo>
                  <a:pt x="44450" y="63500"/>
                </a:lnTo>
                <a:close/>
              </a:path>
              <a:path w="76200" h="533400">
                <a:moveTo>
                  <a:pt x="76200" y="457200"/>
                </a:moveTo>
                <a:lnTo>
                  <a:pt x="44450" y="457200"/>
                </a:lnTo>
                <a:lnTo>
                  <a:pt x="44450" y="469900"/>
                </a:lnTo>
                <a:lnTo>
                  <a:pt x="69850" y="469900"/>
                </a:lnTo>
                <a:lnTo>
                  <a:pt x="76200" y="457200"/>
                </a:lnTo>
                <a:close/>
              </a:path>
              <a:path w="76200" h="5334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334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058161" y="2972561"/>
            <a:ext cx="914400" cy="25101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  <a:spcBef>
                <a:spcPts val="1710"/>
              </a:spcBef>
            </a:pPr>
            <a:r>
              <a:rPr sz="2400" spc="-185" dirty="0">
                <a:latin typeface="Trebuchet MS"/>
                <a:cs typeface="Trebuchet MS"/>
              </a:rPr>
              <a:t>Fetch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00200" y="37719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35433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57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57200" h="76200">
                <a:moveTo>
                  <a:pt x="457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57200" y="44450"/>
                </a:lnTo>
                <a:lnTo>
                  <a:pt x="4572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700009" y="0"/>
            <a:ext cx="112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solidFill>
                  <a:srgbClr val="FAFBFF"/>
                </a:solidFill>
                <a:latin typeface="Trebuchet MS"/>
                <a:cs typeface="Trebuchet MS"/>
              </a:rPr>
              <a:t>Sec.</a:t>
            </a:r>
            <a:r>
              <a:rPr sz="1600" spc="-55" dirty="0">
                <a:solidFill>
                  <a:srgbClr val="FAFBFF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FAFBFF"/>
                </a:solidFill>
                <a:latin typeface="Trebuchet MS"/>
                <a:cs typeface="Trebuchet MS"/>
              </a:rPr>
              <a:t>20.2.1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Data</a:t>
            </a:r>
            <a:r>
              <a:rPr spc="-275" dirty="0"/>
              <a:t> </a:t>
            </a:r>
            <a:r>
              <a:rPr spc="-190" dirty="0"/>
              <a:t>Structures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7274"/>
            <a:ext cx="7491730" cy="40036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queue </a:t>
            </a:r>
            <a:r>
              <a:rPr sz="2800" spc="-5" dirty="0">
                <a:latin typeface="Carlito"/>
                <a:cs typeface="Carlito"/>
              </a:rPr>
              <a:t>of URLs </a:t>
            </a:r>
            <a:r>
              <a:rPr sz="2800" spc="-10" dirty="0">
                <a:latin typeface="Carlito"/>
                <a:cs typeface="Carlito"/>
              </a:rPr>
              <a:t>per web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site.</a:t>
            </a:r>
            <a:endParaRPr sz="2800" dirty="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rlito"/>
                <a:cs typeface="Carlito"/>
              </a:rPr>
              <a:t>Allows throttling </a:t>
            </a:r>
            <a:r>
              <a:rPr sz="2400" dirty="0">
                <a:latin typeface="Carlito"/>
                <a:cs typeface="Carlito"/>
              </a:rPr>
              <a:t>the access </a:t>
            </a:r>
            <a:r>
              <a:rPr sz="2400" spc="-5" dirty="0">
                <a:latin typeface="Carlito"/>
                <a:cs typeface="Carlito"/>
              </a:rPr>
              <a:t>per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site.</a:t>
            </a:r>
            <a:endParaRPr sz="2400" dirty="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Dequeue </a:t>
            </a:r>
            <a:r>
              <a:rPr sz="2800" spc="-5" dirty="0">
                <a:latin typeface="Carlito"/>
                <a:cs typeface="Carlito"/>
              </a:rPr>
              <a:t>an URL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Download the </a:t>
            </a:r>
            <a:r>
              <a:rPr sz="2800" spc="-15" dirty="0">
                <a:latin typeface="Carlito"/>
                <a:cs typeface="Carlito"/>
              </a:rPr>
              <a:t>page </a:t>
            </a:r>
            <a:r>
              <a:rPr sz="2800" spc="3740" dirty="0">
                <a:latin typeface="Wingdings"/>
                <a:cs typeface="Wingdings"/>
              </a:rPr>
              <a:t>→</a:t>
            </a:r>
            <a:r>
              <a:rPr sz="2800" spc="37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rlito"/>
                <a:cs typeface="Carlito"/>
              </a:rPr>
              <a:t>Extract </a:t>
            </a:r>
            <a:r>
              <a:rPr sz="2800" spc="-5" dirty="0">
                <a:latin typeface="Carlito"/>
                <a:cs typeface="Carlito"/>
              </a:rPr>
              <a:t>URLs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Add them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queue </a:t>
            </a:r>
            <a:r>
              <a:rPr sz="2800" spc="4695" dirty="0">
                <a:latin typeface="Wingdings"/>
                <a:cs typeface="Wingdings"/>
              </a:rPr>
              <a:t>→</a:t>
            </a:r>
            <a:r>
              <a:rPr sz="2800" spc="46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rlito"/>
                <a:cs typeface="Carlito"/>
              </a:rPr>
              <a:t>Iterate.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bloom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filter </a:t>
            </a:r>
            <a:r>
              <a:rPr sz="2800" spc="-20" dirty="0">
                <a:latin typeface="Carlito"/>
                <a:cs typeface="Carlito"/>
              </a:rPr>
              <a:t>to avoid </a:t>
            </a:r>
            <a:r>
              <a:rPr sz="2800" spc="-15" dirty="0">
                <a:latin typeface="Carlito"/>
                <a:cs typeface="Carlito"/>
              </a:rPr>
              <a:t>revisiting </a:t>
            </a:r>
            <a:r>
              <a:rPr sz="2800" spc="-10" dirty="0">
                <a:latin typeface="Carlito"/>
                <a:cs typeface="Carlito"/>
              </a:rPr>
              <a:t>same</a:t>
            </a:r>
            <a:r>
              <a:rPr sz="2800" spc="13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URL.</a:t>
            </a:r>
            <a:endParaRPr lang="en-US" sz="2800" spc="-5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241300" algn="l"/>
              </a:tabLst>
            </a:pPr>
            <a:endParaRPr lang="en-GB" dirty="0"/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241300" algn="l"/>
              </a:tabLst>
            </a:pPr>
            <a:r>
              <a:rPr lang="en-GB" dirty="0"/>
              <a:t>- Bloom filter is a space-efficient probabilistic data structure that </a:t>
            </a:r>
            <a:r>
              <a:rPr lang="en-GB" b="1" dirty="0"/>
              <a:t>is used to test whether an element is a member of a set</a:t>
            </a:r>
            <a:r>
              <a:rPr lang="en-GB" dirty="0"/>
              <a:t>. </a:t>
            </a:r>
            <a:endParaRPr lang="en-GB"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241300" algn="l"/>
              </a:tabLst>
            </a:pPr>
            <a:r>
              <a:rPr lang="en-GB" b="1" dirty="0"/>
              <a:t>- </a:t>
            </a:r>
            <a:r>
              <a:rPr lang="en-GB" dirty="0"/>
              <a:t>it is space efficient and space constant.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96747" y="5277611"/>
            <a:ext cx="1956742" cy="1210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3BE-B0E0-7F41-B1FF-9AB7E3B7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</a:t>
            </a:r>
            <a:r>
              <a:rPr lang="en-GB" dirty="0"/>
              <a:t>e</a:t>
            </a:r>
            <a:r>
              <a:rPr lang="en-PK" dirty="0"/>
              <a:t>b Crawler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0410B9-7E05-8D46-9EB0-A01EED2FBE38}"/>
              </a:ext>
            </a:extLst>
          </p:cNvPr>
          <p:cNvSpPr/>
          <p:nvPr/>
        </p:nvSpPr>
        <p:spPr>
          <a:xfrm>
            <a:off x="533400" y="2209800"/>
            <a:ext cx="8000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  <a:latin typeface="Montserrat" panose="020F0502020204030204" pitchFamily="34" charset="0"/>
              </a:rPr>
              <a:t>A web spider crawls content on websites</a:t>
            </a:r>
            <a:endParaRPr lang="en-GB" sz="2400" b="0" i="0" u="none" strike="noStrike" dirty="0">
              <a:effectLst/>
              <a:latin typeface="Montserrat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  <a:latin typeface="Montserrat" panose="020F0502020204030204" pitchFamily="34" charset="0"/>
              </a:rPr>
              <a:t>It builds an index for a search engine</a:t>
            </a:r>
            <a:endParaRPr lang="en-GB" sz="2400" b="0" i="0" u="none" strike="noStrike" dirty="0">
              <a:effectLst/>
              <a:latin typeface="Montserrat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  <a:latin typeface="Montserrat" panose="020F0502020204030204" pitchFamily="34" charset="0"/>
              </a:rPr>
              <a:t>Search algorithms rank the most relevant pages</a:t>
            </a:r>
            <a:endParaRPr lang="en-GB" sz="2400" b="0" i="0" u="none" strike="noStrike" dirty="0">
              <a:effectLst/>
              <a:latin typeface="Montserrat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E9B18-D31F-284C-B16E-5FEEB708D3B7}"/>
              </a:ext>
            </a:extLst>
          </p:cNvPr>
          <p:cNvSpPr/>
          <p:nvPr/>
        </p:nvSpPr>
        <p:spPr>
          <a:xfrm>
            <a:off x="558800" y="3795096"/>
            <a:ext cx="731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15172E"/>
                </a:solidFill>
                <a:effectLst/>
                <a:latin typeface="Montserrat" pitchFamily="2" charset="77"/>
              </a:rPr>
              <a:t>Also, one needs to bear in mind two essential points:</a:t>
            </a:r>
          </a:p>
          <a:p>
            <a:endParaRPr lang="en-GB" sz="2400" b="0" i="0" u="none" strike="noStrike" dirty="0">
              <a:solidFill>
                <a:srgbClr val="15172E"/>
              </a:solidFill>
              <a:effectLst/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effectLst/>
                <a:latin typeface="Montserrat" pitchFamily="2" charset="77"/>
              </a:rPr>
              <a:t>You do not do your searches in real-time as it is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"/>
              </a:rPr>
              <a:t>You do not do your searches in the World Wide Web</a:t>
            </a:r>
            <a:endParaRPr lang="en-GB" sz="24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0122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93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5" dirty="0"/>
              <a:t>A </a:t>
            </a:r>
            <a:r>
              <a:rPr spc="-220" dirty="0"/>
              <a:t>Bloom</a:t>
            </a:r>
            <a:r>
              <a:rPr spc="-90" dirty="0"/>
              <a:t> </a:t>
            </a:r>
            <a:r>
              <a:rPr spc="-120" dirty="0"/>
              <a:t>Filter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6379261"/>
            <a:ext cx="2756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rlito"/>
                <a:cs typeface="Carlito"/>
                <a:hlinkClick r:id="rId2"/>
              </a:rPr>
              <a:t>https://llimllib.github.io/bloomfilter-tutorial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6555" y="2191332"/>
            <a:ext cx="4762076" cy="737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931" y="3473441"/>
            <a:ext cx="2667247" cy="121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7400" y="3355604"/>
            <a:ext cx="2667000" cy="1435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1966" y="3062985"/>
            <a:ext cx="4100195" cy="732155"/>
            <a:chOff x="2521966" y="3062985"/>
            <a:chExt cx="4100195" cy="732155"/>
          </a:xfrm>
        </p:grpSpPr>
        <p:sp>
          <p:nvSpPr>
            <p:cNvPr id="3" name="object 3"/>
            <p:cNvSpPr/>
            <p:nvPr/>
          </p:nvSpPr>
          <p:spPr>
            <a:xfrm>
              <a:off x="2528316" y="3069335"/>
              <a:ext cx="4087495" cy="719455"/>
            </a:xfrm>
            <a:custGeom>
              <a:avLst/>
              <a:gdLst/>
              <a:ahLst/>
              <a:cxnLst/>
              <a:rect l="l" t="t" r="r" b="b"/>
              <a:pathLst>
                <a:path w="4087495" h="719454">
                  <a:moveTo>
                    <a:pt x="3967479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7"/>
                  </a:lnTo>
                  <a:lnTo>
                    <a:pt x="0" y="599439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7"/>
                  </a:lnTo>
                  <a:lnTo>
                    <a:pt x="3967479" y="719327"/>
                  </a:lnTo>
                  <a:lnTo>
                    <a:pt x="4014126" y="709900"/>
                  </a:lnTo>
                  <a:lnTo>
                    <a:pt x="4052236" y="684196"/>
                  </a:lnTo>
                  <a:lnTo>
                    <a:pt x="4077940" y="646086"/>
                  </a:lnTo>
                  <a:lnTo>
                    <a:pt x="4087367" y="599439"/>
                  </a:lnTo>
                  <a:lnTo>
                    <a:pt x="4087367" y="119887"/>
                  </a:lnTo>
                  <a:lnTo>
                    <a:pt x="4077940" y="73241"/>
                  </a:lnTo>
                  <a:lnTo>
                    <a:pt x="4052236" y="35131"/>
                  </a:lnTo>
                  <a:lnTo>
                    <a:pt x="4014126" y="9427"/>
                  </a:lnTo>
                  <a:lnTo>
                    <a:pt x="3967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28316" y="3069335"/>
              <a:ext cx="4087495" cy="719455"/>
            </a:xfrm>
            <a:custGeom>
              <a:avLst/>
              <a:gdLst/>
              <a:ahLst/>
              <a:cxnLst/>
              <a:rect l="l" t="t" r="r" b="b"/>
              <a:pathLst>
                <a:path w="4087495" h="719454">
                  <a:moveTo>
                    <a:pt x="0" y="119887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7" y="0"/>
                  </a:lnTo>
                  <a:lnTo>
                    <a:pt x="3967479" y="0"/>
                  </a:lnTo>
                  <a:lnTo>
                    <a:pt x="4014126" y="9427"/>
                  </a:lnTo>
                  <a:lnTo>
                    <a:pt x="4052236" y="35131"/>
                  </a:lnTo>
                  <a:lnTo>
                    <a:pt x="4077940" y="73241"/>
                  </a:lnTo>
                  <a:lnTo>
                    <a:pt x="4087367" y="119887"/>
                  </a:lnTo>
                  <a:lnTo>
                    <a:pt x="4087367" y="599439"/>
                  </a:lnTo>
                  <a:lnTo>
                    <a:pt x="4077940" y="646086"/>
                  </a:lnTo>
                  <a:lnTo>
                    <a:pt x="4052236" y="684196"/>
                  </a:lnTo>
                  <a:lnTo>
                    <a:pt x="4014126" y="709900"/>
                  </a:lnTo>
                  <a:lnTo>
                    <a:pt x="3967479" y="719327"/>
                  </a:lnTo>
                  <a:lnTo>
                    <a:pt x="119887" y="719327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39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79854" y="937387"/>
            <a:ext cx="5355590" cy="5002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4590" marR="1251585" algn="ctr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http://vvtesh.co.in </a:t>
            </a:r>
            <a:r>
              <a:rPr sz="1400" spc="-5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http://www.vvtesh.co.in </a:t>
            </a:r>
            <a:r>
              <a:rPr sz="1400" spc="-1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3"/>
              </a:rPr>
              <a:t>http://vvtesh.co.in/index.html 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4"/>
              </a:rPr>
              <a:t>http://www.vvtesh.co.in/index.html </a:t>
            </a:r>
            <a:r>
              <a:rPr sz="14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5"/>
              </a:rPr>
              <a:t>http://vvtesh.co.in/index.html?a=1 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h</a:t>
            </a:r>
            <a:r>
              <a:rPr sz="14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t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t</a:t>
            </a: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p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://</a:t>
            </a:r>
            <a:r>
              <a:rPr sz="1400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v</a:t>
            </a:r>
            <a:r>
              <a:rPr sz="1400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v</a:t>
            </a:r>
            <a:r>
              <a:rPr sz="1400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t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es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h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.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c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o</a:t>
            </a:r>
            <a:r>
              <a:rPr sz="1400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.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in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/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in</a:t>
            </a: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d</a:t>
            </a:r>
            <a:r>
              <a:rPr sz="1400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e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x</a:t>
            </a:r>
            <a:r>
              <a:rPr sz="1400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.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h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t</a:t>
            </a: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m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l?a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=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1&amp;</a:t>
            </a: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b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6"/>
              </a:rPr>
              <a:t>=2</a:t>
            </a:r>
            <a:endParaRPr sz="1400">
              <a:latin typeface="Carlito"/>
              <a:cs typeface="Carlito"/>
            </a:endParaRPr>
          </a:p>
          <a:p>
            <a:pPr marL="1818639" marR="1907539" algn="ctr">
              <a:lnSpc>
                <a:spcPct val="100000"/>
              </a:lnSpc>
            </a:pPr>
            <a:r>
              <a:rPr sz="1400" spc="-10" dirty="0">
                <a:solidFill>
                  <a:srgbClr val="FF0000"/>
                </a:solidFill>
                <a:latin typeface="Carlito"/>
                <a:cs typeface="Carlito"/>
              </a:rPr>
              <a:t>/index.html  </a:t>
            </a:r>
            <a:r>
              <a:rPr sz="1400" spc="-1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ea</a:t>
            </a:r>
            <a:r>
              <a:rPr sz="1400" spc="-10" dirty="0">
                <a:solidFill>
                  <a:srgbClr val="FF0000"/>
                </a:solidFill>
                <a:latin typeface="Carlito"/>
                <a:cs typeface="Carlito"/>
              </a:rPr>
              <a:t>ch</a:t>
            </a: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400" spc="40" dirty="0">
                <a:solidFill>
                  <a:srgbClr val="FF0000"/>
                </a:solidFill>
                <a:latin typeface="Carlito"/>
                <a:cs typeface="Carlito"/>
              </a:rPr>
              <a:t>g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..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/i</a:t>
            </a:r>
            <a:r>
              <a:rPr sz="1400" spc="-10" dirty="0">
                <a:solidFill>
                  <a:srgbClr val="FF0000"/>
                </a:solidFill>
                <a:latin typeface="Carlito"/>
                <a:cs typeface="Carlito"/>
              </a:rPr>
              <a:t>nd</a:t>
            </a:r>
            <a:r>
              <a:rPr sz="1400" spc="-3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1400" spc="5" dirty="0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r>
              <a:rPr sz="1400" spc="-20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4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endParaRPr sz="1400">
              <a:latin typeface="Carlito"/>
              <a:cs typeface="Carlito"/>
            </a:endParaRPr>
          </a:p>
          <a:p>
            <a:pPr marR="86360" algn="ctr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Carlito"/>
                <a:cs typeface="Carlito"/>
              </a:rPr>
              <a:t>…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Carlito"/>
              <a:cs typeface="Carlito"/>
            </a:endParaRPr>
          </a:p>
          <a:p>
            <a:pPr marL="31750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page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web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endParaRPr sz="2000">
              <a:latin typeface="Carlito"/>
              <a:cs typeface="Carlito"/>
            </a:endParaRPr>
          </a:p>
          <a:p>
            <a:pPr marL="29209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multiple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URLs!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rlito"/>
              <a:cs typeface="Carlito"/>
            </a:endParaRPr>
          </a:p>
          <a:p>
            <a:pPr marL="26034" algn="ctr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So, crawlers </a:t>
            </a:r>
            <a:r>
              <a:rPr sz="1800" spc="-5" dirty="0">
                <a:latin typeface="Carlito"/>
                <a:cs typeface="Carlito"/>
              </a:rPr>
              <a:t>need </a:t>
            </a:r>
            <a:r>
              <a:rPr sz="1800" spc="-10" dirty="0">
                <a:latin typeface="Carlito"/>
                <a:cs typeface="Carlito"/>
              </a:rPr>
              <a:t>to canonicalize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1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URLs.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27305" algn="ctr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can help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crawler </a:t>
            </a:r>
            <a:r>
              <a:rPr sz="1800" spc="-5" dirty="0">
                <a:latin typeface="Carlito"/>
                <a:cs typeface="Carlito"/>
              </a:rPr>
              <a:t>by identifying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canonical</a:t>
            </a:r>
            <a:r>
              <a:rPr sz="1800" spc="1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URL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rlito"/>
                <a:cs typeface="Carlito"/>
              </a:rPr>
              <a:t>&lt;html&gt;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&lt;head&gt;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rlito"/>
                <a:cs typeface="Carlito"/>
              </a:rPr>
              <a:t>&lt;link </a:t>
            </a:r>
            <a:r>
              <a:rPr sz="1400" spc="-10" dirty="0">
                <a:latin typeface="Carlito"/>
                <a:cs typeface="Carlito"/>
              </a:rPr>
              <a:t>rel="canonical" href="[canonical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URL]"&gt;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&lt;/head&gt;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&lt;/html&gt;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17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Frontier</a:t>
            </a:r>
            <a:r>
              <a:rPr spc="-285" dirty="0"/>
              <a:t> </a:t>
            </a:r>
            <a:r>
              <a:rPr spc="-300" dirty="0"/>
              <a:t>Expansion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493"/>
            <a:ext cx="292163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15" dirty="0">
                <a:latin typeface="Carlito"/>
                <a:cs typeface="Carlito"/>
              </a:rPr>
              <a:t>we </a:t>
            </a:r>
            <a:r>
              <a:rPr sz="2800" spc="-10" dirty="0">
                <a:latin typeface="Carlito"/>
                <a:cs typeface="Carlito"/>
              </a:rPr>
              <a:t>do  </a:t>
            </a:r>
            <a:r>
              <a:rPr sz="2800" spc="-15" dirty="0">
                <a:latin typeface="Carlito"/>
                <a:cs typeface="Carlito"/>
              </a:rPr>
              <a:t>Breadth-First </a:t>
            </a:r>
            <a:r>
              <a:rPr sz="2800" spc="-10" dirty="0">
                <a:latin typeface="Carlito"/>
                <a:cs typeface="Carlito"/>
              </a:rPr>
              <a:t>or  </a:t>
            </a:r>
            <a:r>
              <a:rPr sz="2800" spc="-20" dirty="0">
                <a:latin typeface="Carlito"/>
                <a:cs typeface="Carlito"/>
              </a:rPr>
              <a:t>Depth-First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Crawl?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3859" y="1690116"/>
            <a:ext cx="4192072" cy="4270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324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How </a:t>
            </a:r>
            <a:r>
              <a:rPr spc="-180" dirty="0"/>
              <a:t>Frequently </a:t>
            </a:r>
            <a:r>
              <a:rPr spc="15" dirty="0"/>
              <a:t>to</a:t>
            </a:r>
            <a:r>
              <a:rPr spc="-340" dirty="0"/>
              <a:t> </a:t>
            </a:r>
            <a:r>
              <a:rPr spc="-295" dirty="0"/>
              <a:t>Crawl?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65933" y="2979166"/>
            <a:ext cx="4612640" cy="899794"/>
            <a:chOff x="2265933" y="2979166"/>
            <a:chExt cx="4612640" cy="899794"/>
          </a:xfrm>
        </p:grpSpPr>
        <p:sp>
          <p:nvSpPr>
            <p:cNvPr id="4" name="object 4"/>
            <p:cNvSpPr/>
            <p:nvPr/>
          </p:nvSpPr>
          <p:spPr>
            <a:xfrm>
              <a:off x="2272283" y="2985516"/>
              <a:ext cx="4599940" cy="887094"/>
            </a:xfrm>
            <a:custGeom>
              <a:avLst/>
              <a:gdLst/>
              <a:ahLst/>
              <a:cxnLst/>
              <a:rect l="l" t="t" r="r" b="b"/>
              <a:pathLst>
                <a:path w="4599940" h="887095">
                  <a:moveTo>
                    <a:pt x="4451604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739140"/>
                  </a:lnTo>
                  <a:lnTo>
                    <a:pt x="7534" y="785871"/>
                  </a:lnTo>
                  <a:lnTo>
                    <a:pt x="28517" y="826453"/>
                  </a:lnTo>
                  <a:lnTo>
                    <a:pt x="60514" y="858450"/>
                  </a:lnTo>
                  <a:lnTo>
                    <a:pt x="101096" y="879433"/>
                  </a:lnTo>
                  <a:lnTo>
                    <a:pt x="147828" y="886968"/>
                  </a:lnTo>
                  <a:lnTo>
                    <a:pt x="4451604" y="886968"/>
                  </a:lnTo>
                  <a:lnTo>
                    <a:pt x="4498335" y="879433"/>
                  </a:lnTo>
                  <a:lnTo>
                    <a:pt x="4538917" y="858450"/>
                  </a:lnTo>
                  <a:lnTo>
                    <a:pt x="4570914" y="826453"/>
                  </a:lnTo>
                  <a:lnTo>
                    <a:pt x="4591897" y="785871"/>
                  </a:lnTo>
                  <a:lnTo>
                    <a:pt x="4599432" y="739140"/>
                  </a:lnTo>
                  <a:lnTo>
                    <a:pt x="4599432" y="147828"/>
                  </a:lnTo>
                  <a:lnTo>
                    <a:pt x="4591897" y="101096"/>
                  </a:lnTo>
                  <a:lnTo>
                    <a:pt x="4570914" y="60514"/>
                  </a:lnTo>
                  <a:lnTo>
                    <a:pt x="4538917" y="28517"/>
                  </a:lnTo>
                  <a:lnTo>
                    <a:pt x="4498335" y="7534"/>
                  </a:lnTo>
                  <a:lnTo>
                    <a:pt x="4451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72283" y="2985516"/>
              <a:ext cx="4599940" cy="887094"/>
            </a:xfrm>
            <a:custGeom>
              <a:avLst/>
              <a:gdLst/>
              <a:ahLst/>
              <a:cxnLst/>
              <a:rect l="l" t="t" r="r" b="b"/>
              <a:pathLst>
                <a:path w="4599940" h="887095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4451604" y="0"/>
                  </a:lnTo>
                  <a:lnTo>
                    <a:pt x="4498335" y="7534"/>
                  </a:lnTo>
                  <a:lnTo>
                    <a:pt x="4538917" y="28517"/>
                  </a:lnTo>
                  <a:lnTo>
                    <a:pt x="4570914" y="60514"/>
                  </a:lnTo>
                  <a:lnTo>
                    <a:pt x="4591897" y="101096"/>
                  </a:lnTo>
                  <a:lnTo>
                    <a:pt x="4599432" y="147828"/>
                  </a:lnTo>
                  <a:lnTo>
                    <a:pt x="4599432" y="739140"/>
                  </a:lnTo>
                  <a:lnTo>
                    <a:pt x="4591897" y="785871"/>
                  </a:lnTo>
                  <a:lnTo>
                    <a:pt x="4570914" y="826453"/>
                  </a:lnTo>
                  <a:lnTo>
                    <a:pt x="4538917" y="858450"/>
                  </a:lnTo>
                  <a:lnTo>
                    <a:pt x="4498335" y="879433"/>
                  </a:lnTo>
                  <a:lnTo>
                    <a:pt x="4451604" y="886968"/>
                  </a:lnTo>
                  <a:lnTo>
                    <a:pt x="147828" y="886968"/>
                  </a:lnTo>
                  <a:lnTo>
                    <a:pt x="101096" y="879433"/>
                  </a:lnTo>
                  <a:lnTo>
                    <a:pt x="60514" y="858450"/>
                  </a:lnTo>
                  <a:lnTo>
                    <a:pt x="28517" y="826453"/>
                  </a:lnTo>
                  <a:lnTo>
                    <a:pt x="7534" y="785871"/>
                  </a:lnTo>
                  <a:lnTo>
                    <a:pt x="0" y="739140"/>
                  </a:lnTo>
                  <a:lnTo>
                    <a:pt x="0" y="1478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8664" y="3127375"/>
            <a:ext cx="4106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6239" marR="5080" indent="-16541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Crawling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whole web every minute is not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feasible.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85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Metrics </a:t>
            </a:r>
            <a:r>
              <a:rPr spc="-229" dirty="0"/>
              <a:t>and</a:t>
            </a:r>
            <a:r>
              <a:rPr spc="-415" dirty="0"/>
              <a:t> </a:t>
            </a:r>
            <a:r>
              <a:rPr spc="-229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49882" y="2680461"/>
            <a:ext cx="1282700" cy="1637664"/>
            <a:chOff x="1849882" y="2680461"/>
            <a:chExt cx="1282700" cy="1637664"/>
          </a:xfrm>
        </p:grpSpPr>
        <p:sp>
          <p:nvSpPr>
            <p:cNvPr id="4" name="object 4"/>
            <p:cNvSpPr/>
            <p:nvPr/>
          </p:nvSpPr>
          <p:spPr>
            <a:xfrm>
              <a:off x="1856232" y="2845434"/>
              <a:ext cx="1270000" cy="1466215"/>
            </a:xfrm>
            <a:custGeom>
              <a:avLst/>
              <a:gdLst/>
              <a:ahLst/>
              <a:cxnLst/>
              <a:rect l="l" t="t" r="r" b="b"/>
              <a:pathLst>
                <a:path w="1270000" h="1466214">
                  <a:moveTo>
                    <a:pt x="1269492" y="0"/>
                  </a:moveTo>
                  <a:lnTo>
                    <a:pt x="1252725" y="36425"/>
                  </a:lnTo>
                  <a:lnTo>
                    <a:pt x="1204968" y="69850"/>
                  </a:lnTo>
                  <a:lnTo>
                    <a:pt x="1130032" y="99324"/>
                  </a:lnTo>
                  <a:lnTo>
                    <a:pt x="1083563" y="112283"/>
                  </a:lnTo>
                  <a:lnTo>
                    <a:pt x="1031730" y="123900"/>
                  </a:lnTo>
                  <a:lnTo>
                    <a:pt x="975007" y="134054"/>
                  </a:lnTo>
                  <a:lnTo>
                    <a:pt x="913873" y="142628"/>
                  </a:lnTo>
                  <a:lnTo>
                    <a:pt x="848803" y="149503"/>
                  </a:lnTo>
                  <a:lnTo>
                    <a:pt x="780274" y="154561"/>
                  </a:lnTo>
                  <a:lnTo>
                    <a:pt x="708763" y="157683"/>
                  </a:lnTo>
                  <a:lnTo>
                    <a:pt x="634745" y="158750"/>
                  </a:lnTo>
                  <a:lnTo>
                    <a:pt x="560728" y="157683"/>
                  </a:lnTo>
                  <a:lnTo>
                    <a:pt x="489217" y="154561"/>
                  </a:lnTo>
                  <a:lnTo>
                    <a:pt x="420688" y="149503"/>
                  </a:lnTo>
                  <a:lnTo>
                    <a:pt x="355618" y="142628"/>
                  </a:lnTo>
                  <a:lnTo>
                    <a:pt x="294484" y="134054"/>
                  </a:lnTo>
                  <a:lnTo>
                    <a:pt x="237761" y="123900"/>
                  </a:lnTo>
                  <a:lnTo>
                    <a:pt x="185928" y="112283"/>
                  </a:lnTo>
                  <a:lnTo>
                    <a:pt x="139459" y="99324"/>
                  </a:lnTo>
                  <a:lnTo>
                    <a:pt x="98832" y="85140"/>
                  </a:lnTo>
                  <a:lnTo>
                    <a:pt x="37009" y="53572"/>
                  </a:lnTo>
                  <a:lnTo>
                    <a:pt x="4270" y="18528"/>
                  </a:lnTo>
                  <a:lnTo>
                    <a:pt x="0" y="0"/>
                  </a:lnTo>
                  <a:lnTo>
                    <a:pt x="0" y="1307210"/>
                  </a:lnTo>
                  <a:lnTo>
                    <a:pt x="16766" y="1343636"/>
                  </a:lnTo>
                  <a:lnTo>
                    <a:pt x="64523" y="1377061"/>
                  </a:lnTo>
                  <a:lnTo>
                    <a:pt x="139459" y="1406535"/>
                  </a:lnTo>
                  <a:lnTo>
                    <a:pt x="185928" y="1419494"/>
                  </a:lnTo>
                  <a:lnTo>
                    <a:pt x="237761" y="1431111"/>
                  </a:lnTo>
                  <a:lnTo>
                    <a:pt x="294484" y="1441265"/>
                  </a:lnTo>
                  <a:lnTo>
                    <a:pt x="355618" y="1449839"/>
                  </a:lnTo>
                  <a:lnTo>
                    <a:pt x="420688" y="1456714"/>
                  </a:lnTo>
                  <a:lnTo>
                    <a:pt x="489217" y="1461772"/>
                  </a:lnTo>
                  <a:lnTo>
                    <a:pt x="560728" y="1464894"/>
                  </a:lnTo>
                  <a:lnTo>
                    <a:pt x="634745" y="1465960"/>
                  </a:lnTo>
                  <a:lnTo>
                    <a:pt x="708763" y="1464894"/>
                  </a:lnTo>
                  <a:lnTo>
                    <a:pt x="780274" y="1461772"/>
                  </a:lnTo>
                  <a:lnTo>
                    <a:pt x="848803" y="1456714"/>
                  </a:lnTo>
                  <a:lnTo>
                    <a:pt x="913873" y="1449839"/>
                  </a:lnTo>
                  <a:lnTo>
                    <a:pt x="975007" y="1441265"/>
                  </a:lnTo>
                  <a:lnTo>
                    <a:pt x="1031730" y="1431111"/>
                  </a:lnTo>
                  <a:lnTo>
                    <a:pt x="1083564" y="1419494"/>
                  </a:lnTo>
                  <a:lnTo>
                    <a:pt x="1130032" y="1406535"/>
                  </a:lnTo>
                  <a:lnTo>
                    <a:pt x="1170659" y="1392351"/>
                  </a:lnTo>
                  <a:lnTo>
                    <a:pt x="1232482" y="1360783"/>
                  </a:lnTo>
                  <a:lnTo>
                    <a:pt x="1265221" y="1325739"/>
                  </a:lnTo>
                  <a:lnTo>
                    <a:pt x="1269492" y="1307210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56232" y="2686811"/>
              <a:ext cx="1270000" cy="317500"/>
            </a:xfrm>
            <a:custGeom>
              <a:avLst/>
              <a:gdLst/>
              <a:ahLst/>
              <a:cxnLst/>
              <a:rect l="l" t="t" r="r" b="b"/>
              <a:pathLst>
                <a:path w="1270000" h="317500">
                  <a:moveTo>
                    <a:pt x="634745" y="0"/>
                  </a:moveTo>
                  <a:lnTo>
                    <a:pt x="560728" y="1066"/>
                  </a:lnTo>
                  <a:lnTo>
                    <a:pt x="489217" y="4188"/>
                  </a:lnTo>
                  <a:lnTo>
                    <a:pt x="420688" y="9244"/>
                  </a:lnTo>
                  <a:lnTo>
                    <a:pt x="355618" y="16118"/>
                  </a:lnTo>
                  <a:lnTo>
                    <a:pt x="294484" y="24689"/>
                  </a:lnTo>
                  <a:lnTo>
                    <a:pt x="237761" y="34839"/>
                  </a:lnTo>
                  <a:lnTo>
                    <a:pt x="185928" y="46450"/>
                  </a:lnTo>
                  <a:lnTo>
                    <a:pt x="139459" y="59401"/>
                  </a:lnTo>
                  <a:lnTo>
                    <a:pt x="98832" y="73576"/>
                  </a:lnTo>
                  <a:lnTo>
                    <a:pt x="37009" y="105116"/>
                  </a:lnTo>
                  <a:lnTo>
                    <a:pt x="4270" y="140119"/>
                  </a:lnTo>
                  <a:lnTo>
                    <a:pt x="0" y="158623"/>
                  </a:lnTo>
                  <a:lnTo>
                    <a:pt x="4270" y="177151"/>
                  </a:lnTo>
                  <a:lnTo>
                    <a:pt x="37009" y="212195"/>
                  </a:lnTo>
                  <a:lnTo>
                    <a:pt x="98832" y="243763"/>
                  </a:lnTo>
                  <a:lnTo>
                    <a:pt x="139459" y="257947"/>
                  </a:lnTo>
                  <a:lnTo>
                    <a:pt x="185928" y="270906"/>
                  </a:lnTo>
                  <a:lnTo>
                    <a:pt x="237761" y="282523"/>
                  </a:lnTo>
                  <a:lnTo>
                    <a:pt x="294484" y="292677"/>
                  </a:lnTo>
                  <a:lnTo>
                    <a:pt x="355618" y="301251"/>
                  </a:lnTo>
                  <a:lnTo>
                    <a:pt x="420688" y="308126"/>
                  </a:lnTo>
                  <a:lnTo>
                    <a:pt x="489217" y="313184"/>
                  </a:lnTo>
                  <a:lnTo>
                    <a:pt x="560728" y="316306"/>
                  </a:lnTo>
                  <a:lnTo>
                    <a:pt x="634745" y="317373"/>
                  </a:lnTo>
                  <a:lnTo>
                    <a:pt x="708763" y="316306"/>
                  </a:lnTo>
                  <a:lnTo>
                    <a:pt x="780274" y="313184"/>
                  </a:lnTo>
                  <a:lnTo>
                    <a:pt x="848803" y="308126"/>
                  </a:lnTo>
                  <a:lnTo>
                    <a:pt x="913873" y="301251"/>
                  </a:lnTo>
                  <a:lnTo>
                    <a:pt x="975007" y="292677"/>
                  </a:lnTo>
                  <a:lnTo>
                    <a:pt x="1031730" y="282523"/>
                  </a:lnTo>
                  <a:lnTo>
                    <a:pt x="1083564" y="270906"/>
                  </a:lnTo>
                  <a:lnTo>
                    <a:pt x="1130032" y="257947"/>
                  </a:lnTo>
                  <a:lnTo>
                    <a:pt x="1170659" y="243763"/>
                  </a:lnTo>
                  <a:lnTo>
                    <a:pt x="1232482" y="212195"/>
                  </a:lnTo>
                  <a:lnTo>
                    <a:pt x="1265221" y="177151"/>
                  </a:lnTo>
                  <a:lnTo>
                    <a:pt x="1269492" y="158623"/>
                  </a:lnTo>
                  <a:lnTo>
                    <a:pt x="1265221" y="140119"/>
                  </a:lnTo>
                  <a:lnTo>
                    <a:pt x="1232482" y="105116"/>
                  </a:lnTo>
                  <a:lnTo>
                    <a:pt x="1170659" y="73576"/>
                  </a:lnTo>
                  <a:lnTo>
                    <a:pt x="1130032" y="59401"/>
                  </a:lnTo>
                  <a:lnTo>
                    <a:pt x="1083563" y="46450"/>
                  </a:lnTo>
                  <a:lnTo>
                    <a:pt x="1031730" y="34839"/>
                  </a:lnTo>
                  <a:lnTo>
                    <a:pt x="975007" y="24689"/>
                  </a:lnTo>
                  <a:lnTo>
                    <a:pt x="913873" y="16118"/>
                  </a:lnTo>
                  <a:lnTo>
                    <a:pt x="848803" y="9244"/>
                  </a:lnTo>
                  <a:lnTo>
                    <a:pt x="780274" y="4188"/>
                  </a:lnTo>
                  <a:lnTo>
                    <a:pt x="708763" y="1066"/>
                  </a:lnTo>
                  <a:lnTo>
                    <a:pt x="63474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6232" y="2686811"/>
              <a:ext cx="1270000" cy="1624965"/>
            </a:xfrm>
            <a:custGeom>
              <a:avLst/>
              <a:gdLst/>
              <a:ahLst/>
              <a:cxnLst/>
              <a:rect l="l" t="t" r="r" b="b"/>
              <a:pathLst>
                <a:path w="1270000" h="1624964">
                  <a:moveTo>
                    <a:pt x="1269492" y="158623"/>
                  </a:moveTo>
                  <a:lnTo>
                    <a:pt x="1252725" y="195048"/>
                  </a:lnTo>
                  <a:lnTo>
                    <a:pt x="1204968" y="228473"/>
                  </a:lnTo>
                  <a:lnTo>
                    <a:pt x="1130032" y="257947"/>
                  </a:lnTo>
                  <a:lnTo>
                    <a:pt x="1083564" y="270906"/>
                  </a:lnTo>
                  <a:lnTo>
                    <a:pt x="1031730" y="282523"/>
                  </a:lnTo>
                  <a:lnTo>
                    <a:pt x="975007" y="292677"/>
                  </a:lnTo>
                  <a:lnTo>
                    <a:pt x="913873" y="301251"/>
                  </a:lnTo>
                  <a:lnTo>
                    <a:pt x="848803" y="308126"/>
                  </a:lnTo>
                  <a:lnTo>
                    <a:pt x="780274" y="313184"/>
                  </a:lnTo>
                  <a:lnTo>
                    <a:pt x="708763" y="316306"/>
                  </a:lnTo>
                  <a:lnTo>
                    <a:pt x="634745" y="317373"/>
                  </a:lnTo>
                  <a:lnTo>
                    <a:pt x="560728" y="316306"/>
                  </a:lnTo>
                  <a:lnTo>
                    <a:pt x="489217" y="313184"/>
                  </a:lnTo>
                  <a:lnTo>
                    <a:pt x="420688" y="308126"/>
                  </a:lnTo>
                  <a:lnTo>
                    <a:pt x="355618" y="301251"/>
                  </a:lnTo>
                  <a:lnTo>
                    <a:pt x="294484" y="292677"/>
                  </a:lnTo>
                  <a:lnTo>
                    <a:pt x="237761" y="282523"/>
                  </a:lnTo>
                  <a:lnTo>
                    <a:pt x="185928" y="270906"/>
                  </a:lnTo>
                  <a:lnTo>
                    <a:pt x="139459" y="257947"/>
                  </a:lnTo>
                  <a:lnTo>
                    <a:pt x="98832" y="243763"/>
                  </a:lnTo>
                  <a:lnTo>
                    <a:pt x="37009" y="212195"/>
                  </a:lnTo>
                  <a:lnTo>
                    <a:pt x="4270" y="177151"/>
                  </a:lnTo>
                  <a:lnTo>
                    <a:pt x="0" y="158623"/>
                  </a:lnTo>
                  <a:lnTo>
                    <a:pt x="4270" y="140119"/>
                  </a:lnTo>
                  <a:lnTo>
                    <a:pt x="37009" y="105116"/>
                  </a:lnTo>
                  <a:lnTo>
                    <a:pt x="98832" y="73576"/>
                  </a:lnTo>
                  <a:lnTo>
                    <a:pt x="139459" y="59401"/>
                  </a:lnTo>
                  <a:lnTo>
                    <a:pt x="185928" y="46450"/>
                  </a:lnTo>
                  <a:lnTo>
                    <a:pt x="237761" y="34839"/>
                  </a:lnTo>
                  <a:lnTo>
                    <a:pt x="294484" y="24689"/>
                  </a:lnTo>
                  <a:lnTo>
                    <a:pt x="355618" y="16118"/>
                  </a:lnTo>
                  <a:lnTo>
                    <a:pt x="420688" y="9244"/>
                  </a:lnTo>
                  <a:lnTo>
                    <a:pt x="489217" y="4188"/>
                  </a:lnTo>
                  <a:lnTo>
                    <a:pt x="560728" y="1066"/>
                  </a:lnTo>
                  <a:lnTo>
                    <a:pt x="634745" y="0"/>
                  </a:lnTo>
                  <a:lnTo>
                    <a:pt x="708763" y="1066"/>
                  </a:lnTo>
                  <a:lnTo>
                    <a:pt x="780274" y="4188"/>
                  </a:lnTo>
                  <a:lnTo>
                    <a:pt x="848803" y="9244"/>
                  </a:lnTo>
                  <a:lnTo>
                    <a:pt x="913873" y="16118"/>
                  </a:lnTo>
                  <a:lnTo>
                    <a:pt x="975007" y="24689"/>
                  </a:lnTo>
                  <a:lnTo>
                    <a:pt x="1031730" y="34839"/>
                  </a:lnTo>
                  <a:lnTo>
                    <a:pt x="1083563" y="46450"/>
                  </a:lnTo>
                  <a:lnTo>
                    <a:pt x="1130032" y="59401"/>
                  </a:lnTo>
                  <a:lnTo>
                    <a:pt x="1170659" y="73576"/>
                  </a:lnTo>
                  <a:lnTo>
                    <a:pt x="1232482" y="105116"/>
                  </a:lnTo>
                  <a:lnTo>
                    <a:pt x="1265221" y="140119"/>
                  </a:lnTo>
                  <a:lnTo>
                    <a:pt x="1269492" y="158623"/>
                  </a:lnTo>
                  <a:close/>
                </a:path>
                <a:path w="1270000" h="1624964">
                  <a:moveTo>
                    <a:pt x="1269492" y="158623"/>
                  </a:moveTo>
                  <a:lnTo>
                    <a:pt x="1269492" y="1465833"/>
                  </a:lnTo>
                  <a:lnTo>
                    <a:pt x="1265221" y="1484362"/>
                  </a:lnTo>
                  <a:lnTo>
                    <a:pt x="1232482" y="1519406"/>
                  </a:lnTo>
                  <a:lnTo>
                    <a:pt x="1170659" y="1550974"/>
                  </a:lnTo>
                  <a:lnTo>
                    <a:pt x="1130032" y="1565158"/>
                  </a:lnTo>
                  <a:lnTo>
                    <a:pt x="1083564" y="1578117"/>
                  </a:lnTo>
                  <a:lnTo>
                    <a:pt x="1031730" y="1589734"/>
                  </a:lnTo>
                  <a:lnTo>
                    <a:pt x="975007" y="1599888"/>
                  </a:lnTo>
                  <a:lnTo>
                    <a:pt x="913873" y="1608462"/>
                  </a:lnTo>
                  <a:lnTo>
                    <a:pt x="848803" y="1615337"/>
                  </a:lnTo>
                  <a:lnTo>
                    <a:pt x="780274" y="1620395"/>
                  </a:lnTo>
                  <a:lnTo>
                    <a:pt x="708763" y="1623517"/>
                  </a:lnTo>
                  <a:lnTo>
                    <a:pt x="634745" y="1624583"/>
                  </a:lnTo>
                  <a:lnTo>
                    <a:pt x="560728" y="1623517"/>
                  </a:lnTo>
                  <a:lnTo>
                    <a:pt x="489217" y="1620395"/>
                  </a:lnTo>
                  <a:lnTo>
                    <a:pt x="420688" y="1615337"/>
                  </a:lnTo>
                  <a:lnTo>
                    <a:pt x="355618" y="1608462"/>
                  </a:lnTo>
                  <a:lnTo>
                    <a:pt x="294484" y="1599888"/>
                  </a:lnTo>
                  <a:lnTo>
                    <a:pt x="237761" y="1589734"/>
                  </a:lnTo>
                  <a:lnTo>
                    <a:pt x="185928" y="1578117"/>
                  </a:lnTo>
                  <a:lnTo>
                    <a:pt x="139459" y="1565158"/>
                  </a:lnTo>
                  <a:lnTo>
                    <a:pt x="98832" y="1550974"/>
                  </a:lnTo>
                  <a:lnTo>
                    <a:pt x="37009" y="1519406"/>
                  </a:lnTo>
                  <a:lnTo>
                    <a:pt x="4270" y="1484362"/>
                  </a:lnTo>
                  <a:lnTo>
                    <a:pt x="0" y="1465833"/>
                  </a:lnTo>
                  <a:lnTo>
                    <a:pt x="0" y="15862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27097" y="3447110"/>
            <a:ext cx="274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baseline="-20833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 baseline="-20833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0322" y="4471161"/>
            <a:ext cx="2009139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Crawl</a:t>
            </a:r>
            <a:endParaRPr sz="1800">
              <a:latin typeface="Carlito"/>
              <a:cs typeface="Carlito"/>
            </a:endParaRPr>
          </a:p>
          <a:p>
            <a:pPr marL="38100" marR="30480" algn="ctr">
              <a:lnSpc>
                <a:spcPct val="100000"/>
              </a:lnSpc>
              <a:spcBef>
                <a:spcPts val="45"/>
              </a:spcBef>
            </a:pPr>
            <a:r>
              <a:rPr sz="1200" spc="-10" dirty="0">
                <a:latin typeface="Carlito"/>
                <a:cs typeface="Carlito"/>
              </a:rPr>
              <a:t>(refers </a:t>
            </a:r>
            <a:r>
              <a:rPr sz="1200" spc="-5" dirty="0">
                <a:latin typeface="Carlito"/>
                <a:cs typeface="Carlito"/>
              </a:rPr>
              <a:t>to </a:t>
            </a:r>
            <a:r>
              <a:rPr sz="1200" dirty="0">
                <a:latin typeface="Carlito"/>
                <a:cs typeface="Carlito"/>
              </a:rPr>
              <a:t>the </a:t>
            </a:r>
            <a:r>
              <a:rPr sz="1200" spc="-5" dirty="0">
                <a:latin typeface="Carlito"/>
                <a:cs typeface="Carlito"/>
              </a:rPr>
              <a:t>pages </a:t>
            </a:r>
            <a:r>
              <a:rPr sz="1200" spc="5" dirty="0">
                <a:latin typeface="Carlito"/>
                <a:cs typeface="Carlito"/>
              </a:rPr>
              <a:t>p</a:t>
            </a:r>
            <a:r>
              <a:rPr sz="1200" spc="7" baseline="-20833" dirty="0">
                <a:latin typeface="Carlito"/>
                <a:cs typeface="Carlito"/>
              </a:rPr>
              <a:t>i </a:t>
            </a:r>
            <a:r>
              <a:rPr sz="1200" spc="-10" dirty="0">
                <a:latin typeface="Carlito"/>
                <a:cs typeface="Carlito"/>
              </a:rPr>
              <a:t>collected  from </a:t>
            </a:r>
            <a:r>
              <a:rPr sz="1200" dirty="0">
                <a:latin typeface="Carlito"/>
                <a:cs typeface="Carlito"/>
              </a:rPr>
              <a:t>one </a:t>
            </a:r>
            <a:r>
              <a:rPr sz="1200" spc="-15" dirty="0">
                <a:latin typeface="Carlito"/>
                <a:cs typeface="Carlito"/>
              </a:rPr>
              <a:t>crawl </a:t>
            </a:r>
            <a:r>
              <a:rPr sz="1200" spc="-5" dirty="0">
                <a:latin typeface="Carlito"/>
                <a:cs typeface="Carlito"/>
              </a:rPr>
              <a:t>over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web)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3545" y="2669285"/>
            <a:ext cx="2677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is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stale </a:t>
            </a:r>
            <a:r>
              <a:rPr sz="1800" spc="-5" dirty="0">
                <a:latin typeface="Carlito"/>
                <a:cs typeface="Carlito"/>
              </a:rPr>
              <a:t>if </a:t>
            </a:r>
            <a:r>
              <a:rPr sz="1800" dirty="0">
                <a:latin typeface="Carlito"/>
                <a:cs typeface="Carlito"/>
              </a:rPr>
              <a:t>it </a:t>
            </a:r>
            <a:r>
              <a:rPr sz="1800" spc="-5" dirty="0">
                <a:latin typeface="Carlito"/>
                <a:cs typeface="Carlito"/>
              </a:rPr>
              <a:t>changed </a:t>
            </a:r>
            <a:r>
              <a:rPr sz="1800" spc="-10" dirty="0">
                <a:latin typeface="Carlito"/>
                <a:cs typeface="Carlito"/>
              </a:rPr>
              <a:t>after we  crawled.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34355" y="2205227"/>
            <a:ext cx="280670" cy="626745"/>
          </a:xfrm>
          <a:custGeom>
            <a:avLst/>
            <a:gdLst/>
            <a:ahLst/>
            <a:cxnLst/>
            <a:rect l="l" t="t" r="r" b="b"/>
            <a:pathLst>
              <a:path w="280670" h="626744">
                <a:moveTo>
                  <a:pt x="280416" y="626363"/>
                </a:moveTo>
                <a:lnTo>
                  <a:pt x="225825" y="624534"/>
                </a:lnTo>
                <a:lnTo>
                  <a:pt x="181260" y="619537"/>
                </a:lnTo>
                <a:lnTo>
                  <a:pt x="151221" y="612112"/>
                </a:lnTo>
                <a:lnTo>
                  <a:pt x="140208" y="602996"/>
                </a:lnTo>
                <a:lnTo>
                  <a:pt x="140208" y="336550"/>
                </a:lnTo>
                <a:lnTo>
                  <a:pt x="129194" y="327433"/>
                </a:lnTo>
                <a:lnTo>
                  <a:pt x="99155" y="320008"/>
                </a:lnTo>
                <a:lnTo>
                  <a:pt x="54590" y="315011"/>
                </a:lnTo>
                <a:lnTo>
                  <a:pt x="0" y="313182"/>
                </a:lnTo>
                <a:lnTo>
                  <a:pt x="54590" y="311352"/>
                </a:lnTo>
                <a:lnTo>
                  <a:pt x="99155" y="306355"/>
                </a:lnTo>
                <a:lnTo>
                  <a:pt x="129194" y="298930"/>
                </a:lnTo>
                <a:lnTo>
                  <a:pt x="140208" y="289813"/>
                </a:lnTo>
                <a:lnTo>
                  <a:pt x="140208" y="23368"/>
                </a:lnTo>
                <a:lnTo>
                  <a:pt x="151221" y="14251"/>
                </a:lnTo>
                <a:lnTo>
                  <a:pt x="181260" y="6826"/>
                </a:lnTo>
                <a:lnTo>
                  <a:pt x="225825" y="1829"/>
                </a:lnTo>
                <a:lnTo>
                  <a:pt x="28041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03545" y="1957832"/>
            <a:ext cx="2510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is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fresh </a:t>
            </a:r>
            <a:r>
              <a:rPr sz="1800" spc="-5" dirty="0">
                <a:latin typeface="Carlito"/>
                <a:cs typeface="Carlito"/>
              </a:rPr>
              <a:t>if </a:t>
            </a:r>
            <a:r>
              <a:rPr sz="1800" dirty="0">
                <a:latin typeface="Carlito"/>
                <a:cs typeface="Carlito"/>
              </a:rPr>
              <a:t>it </a:t>
            </a:r>
            <a:r>
              <a:rPr sz="1800" spc="-5" dirty="0">
                <a:latin typeface="Carlito"/>
                <a:cs typeface="Carlito"/>
              </a:rPr>
              <a:t>hasn’t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changed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after we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crawled.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4929" y="2299538"/>
            <a:ext cx="1174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The page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</a:t>
            </a:r>
            <a:r>
              <a:rPr sz="1800" baseline="-20833" dirty="0">
                <a:latin typeface="Carlito"/>
                <a:cs typeface="Carlito"/>
              </a:rPr>
              <a:t>1</a:t>
            </a:r>
            <a:endParaRPr sz="1800" baseline="-20833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0329" y="3700348"/>
            <a:ext cx="1109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Freshness</a:t>
            </a:r>
            <a:r>
              <a:rPr sz="1800" spc="-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=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59298" y="3868165"/>
            <a:ext cx="779145" cy="15240"/>
          </a:xfrm>
          <a:custGeom>
            <a:avLst/>
            <a:gdLst/>
            <a:ahLst/>
            <a:cxnLst/>
            <a:rect l="l" t="t" r="r" b="b"/>
            <a:pathLst>
              <a:path w="779145" h="15239">
                <a:moveTo>
                  <a:pt x="778763" y="0"/>
                </a:moveTo>
                <a:lnTo>
                  <a:pt x="0" y="0"/>
                </a:lnTo>
                <a:lnTo>
                  <a:pt x="0" y="15239"/>
                </a:lnTo>
                <a:lnTo>
                  <a:pt x="778763" y="15239"/>
                </a:lnTo>
                <a:lnTo>
                  <a:pt x="778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32578" y="3627501"/>
            <a:ext cx="594995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i="1" spc="85" dirty="0">
                <a:latin typeface="Arimo"/>
                <a:cs typeface="Arimo"/>
              </a:rPr>
              <a:t>#</a:t>
            </a:r>
            <a:r>
              <a:rPr sz="1300" i="1" dirty="0">
                <a:latin typeface="Arimo"/>
                <a:cs typeface="Arimo"/>
              </a:rPr>
              <a:t>𝑓𝑟𝑒𝑠</a:t>
            </a:r>
            <a:r>
              <a:rPr sz="1300" i="1" spc="-265" dirty="0">
                <a:latin typeface="Arimo"/>
                <a:cs typeface="Arimo"/>
              </a:rPr>
              <a:t>ℎ</a:t>
            </a:r>
            <a:endParaRPr sz="1300" dirty="0">
              <a:latin typeface="Arimo"/>
              <a:cs typeface="Arim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7234" y="3875608"/>
            <a:ext cx="800100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i="1" spc="90" dirty="0">
                <a:latin typeface="Arimo"/>
                <a:cs typeface="Arimo"/>
              </a:rPr>
              <a:t>#</a:t>
            </a:r>
            <a:r>
              <a:rPr sz="1300" i="1" dirty="0">
                <a:latin typeface="Arimo"/>
                <a:cs typeface="Arimo"/>
              </a:rPr>
              <a:t>𝑐𝑟𝑎𝑤𝑙𝑒𝑑</a:t>
            </a:r>
            <a:endParaRPr sz="1300" dirty="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0329" y="4442282"/>
            <a:ext cx="4232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rlito"/>
                <a:cs typeface="Carlito"/>
              </a:rPr>
              <a:t>Fast </a:t>
            </a:r>
            <a:r>
              <a:rPr sz="1800" spc="-5" dirty="0">
                <a:latin typeface="Carlito"/>
                <a:cs typeface="Carlito"/>
              </a:rPr>
              <a:t>changing </a:t>
            </a:r>
            <a:r>
              <a:rPr sz="1800" spc="-10" dirty="0">
                <a:latin typeface="Carlito"/>
                <a:cs typeface="Carlito"/>
              </a:rPr>
              <a:t>websites </a:t>
            </a:r>
            <a:r>
              <a:rPr sz="1800" spc="-5" dirty="0">
                <a:latin typeface="Carlito"/>
                <a:cs typeface="Carlito"/>
              </a:rPr>
              <a:t>bring freshness of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our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rlito"/>
                <a:cs typeface="Carlito"/>
              </a:rPr>
              <a:t>crawl</a:t>
            </a:r>
            <a:r>
              <a:rPr sz="1800" spc="-5" dirty="0">
                <a:latin typeface="Carlito"/>
                <a:cs typeface="Carlito"/>
              </a:rPr>
              <a:t> down!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76902" y="5350509"/>
            <a:ext cx="2955925" cy="414020"/>
            <a:chOff x="4676902" y="5350509"/>
            <a:chExt cx="2955925" cy="414020"/>
          </a:xfrm>
        </p:grpSpPr>
        <p:sp>
          <p:nvSpPr>
            <p:cNvPr id="19" name="object 19"/>
            <p:cNvSpPr/>
            <p:nvPr/>
          </p:nvSpPr>
          <p:spPr>
            <a:xfrm>
              <a:off x="4683252" y="5356859"/>
              <a:ext cx="2943225" cy="401320"/>
            </a:xfrm>
            <a:custGeom>
              <a:avLst/>
              <a:gdLst/>
              <a:ahLst/>
              <a:cxnLst/>
              <a:rect l="l" t="t" r="r" b="b"/>
              <a:pathLst>
                <a:path w="2943225" h="401320">
                  <a:moveTo>
                    <a:pt x="2876042" y="0"/>
                  </a:moveTo>
                  <a:lnTo>
                    <a:pt x="66801" y="0"/>
                  </a:lnTo>
                  <a:lnTo>
                    <a:pt x="40772" y="5258"/>
                  </a:lnTo>
                  <a:lnTo>
                    <a:pt x="19542" y="19589"/>
                  </a:lnTo>
                  <a:lnTo>
                    <a:pt x="5240" y="40826"/>
                  </a:lnTo>
                  <a:lnTo>
                    <a:pt x="0" y="66801"/>
                  </a:lnTo>
                  <a:lnTo>
                    <a:pt x="0" y="334009"/>
                  </a:lnTo>
                  <a:lnTo>
                    <a:pt x="5240" y="360012"/>
                  </a:lnTo>
                  <a:lnTo>
                    <a:pt x="19542" y="381246"/>
                  </a:lnTo>
                  <a:lnTo>
                    <a:pt x="40772" y="395562"/>
                  </a:lnTo>
                  <a:lnTo>
                    <a:pt x="66801" y="400811"/>
                  </a:lnTo>
                  <a:lnTo>
                    <a:pt x="2876042" y="400811"/>
                  </a:lnTo>
                  <a:lnTo>
                    <a:pt x="2902017" y="395562"/>
                  </a:lnTo>
                  <a:lnTo>
                    <a:pt x="2923254" y="381246"/>
                  </a:lnTo>
                  <a:lnTo>
                    <a:pt x="2937585" y="360012"/>
                  </a:lnTo>
                  <a:lnTo>
                    <a:pt x="2942844" y="334009"/>
                  </a:lnTo>
                  <a:lnTo>
                    <a:pt x="2942844" y="66801"/>
                  </a:lnTo>
                  <a:lnTo>
                    <a:pt x="2937585" y="40826"/>
                  </a:lnTo>
                  <a:lnTo>
                    <a:pt x="2923254" y="19589"/>
                  </a:lnTo>
                  <a:lnTo>
                    <a:pt x="2902017" y="5258"/>
                  </a:lnTo>
                  <a:lnTo>
                    <a:pt x="2876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3252" y="5356859"/>
              <a:ext cx="2943225" cy="401320"/>
            </a:xfrm>
            <a:custGeom>
              <a:avLst/>
              <a:gdLst/>
              <a:ahLst/>
              <a:cxnLst/>
              <a:rect l="l" t="t" r="r" b="b"/>
              <a:pathLst>
                <a:path w="2943225" h="401320">
                  <a:moveTo>
                    <a:pt x="0" y="66801"/>
                  </a:moveTo>
                  <a:lnTo>
                    <a:pt x="5240" y="40826"/>
                  </a:lnTo>
                  <a:lnTo>
                    <a:pt x="19542" y="19589"/>
                  </a:lnTo>
                  <a:lnTo>
                    <a:pt x="40772" y="5258"/>
                  </a:lnTo>
                  <a:lnTo>
                    <a:pt x="66801" y="0"/>
                  </a:lnTo>
                  <a:lnTo>
                    <a:pt x="2876042" y="0"/>
                  </a:lnTo>
                  <a:lnTo>
                    <a:pt x="2902017" y="5258"/>
                  </a:lnTo>
                  <a:lnTo>
                    <a:pt x="2923254" y="19589"/>
                  </a:lnTo>
                  <a:lnTo>
                    <a:pt x="2937585" y="40826"/>
                  </a:lnTo>
                  <a:lnTo>
                    <a:pt x="2942844" y="66801"/>
                  </a:lnTo>
                  <a:lnTo>
                    <a:pt x="2942844" y="334009"/>
                  </a:lnTo>
                  <a:lnTo>
                    <a:pt x="2937585" y="360012"/>
                  </a:lnTo>
                  <a:lnTo>
                    <a:pt x="2923254" y="381246"/>
                  </a:lnTo>
                  <a:lnTo>
                    <a:pt x="2902017" y="395562"/>
                  </a:lnTo>
                  <a:lnTo>
                    <a:pt x="2876042" y="400811"/>
                  </a:lnTo>
                  <a:lnTo>
                    <a:pt x="66801" y="400811"/>
                  </a:lnTo>
                  <a:lnTo>
                    <a:pt x="40772" y="395562"/>
                  </a:lnTo>
                  <a:lnTo>
                    <a:pt x="19542" y="381246"/>
                  </a:lnTo>
                  <a:lnTo>
                    <a:pt x="5240" y="360012"/>
                  </a:lnTo>
                  <a:lnTo>
                    <a:pt x="0" y="334009"/>
                  </a:lnTo>
                  <a:lnTo>
                    <a:pt x="0" y="668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289041" y="5393232"/>
            <a:ext cx="1731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better?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63A3551-2C62-0E41-BC60-B1C67295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412750"/>
            <a:ext cx="8547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0958CC2-5CC0-4542-9A69-EBA3A0EC5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755650"/>
            <a:ext cx="88011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1737359"/>
            <a:ext cx="7721600" cy="17335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rlito"/>
                <a:cs typeface="Carlito"/>
              </a:rPr>
              <a:t>Websites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20" dirty="0">
                <a:latin typeface="Carlito"/>
                <a:cs typeface="Carlito"/>
              </a:rPr>
              <a:t>generate </a:t>
            </a:r>
            <a:r>
              <a:rPr sz="2800" spc="-10" dirty="0">
                <a:latin typeface="Carlito"/>
                <a:cs typeface="Carlito"/>
              </a:rPr>
              <a:t>possibly </a:t>
            </a:r>
            <a:r>
              <a:rPr sz="2800" spc="-15" dirty="0">
                <a:latin typeface="Carlito"/>
                <a:cs typeface="Carlito"/>
              </a:rPr>
              <a:t>infinite</a:t>
            </a:r>
            <a:r>
              <a:rPr sz="2800" spc="114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URLs!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rlito"/>
                <a:cs typeface="Carlito"/>
              </a:rPr>
              <a:t>Often setup by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spammers</a:t>
            </a:r>
            <a:endParaRPr sz="2000">
              <a:latin typeface="Carlito"/>
              <a:cs typeface="Carlito"/>
            </a:endParaRPr>
          </a:p>
          <a:p>
            <a:pPr marL="697865" lvl="1" indent="-228600">
              <a:lnSpc>
                <a:spcPts val="2255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5" dirty="0">
                <a:latin typeface="Carlito"/>
                <a:cs typeface="Carlito"/>
              </a:rPr>
              <a:t>E.g., </a:t>
            </a:r>
            <a:r>
              <a:rPr sz="2000" spc="-5" dirty="0">
                <a:latin typeface="Carlito"/>
                <a:cs typeface="Carlito"/>
              </a:rPr>
              <a:t>Dynamically </a:t>
            </a:r>
            <a:r>
              <a:rPr sz="2000" spc="-10" dirty="0">
                <a:latin typeface="Carlito"/>
                <a:cs typeface="Carlito"/>
              </a:rPr>
              <a:t>redirect to infinitely </a:t>
            </a:r>
            <a:r>
              <a:rPr sz="2000" dirty="0">
                <a:latin typeface="Carlito"/>
                <a:cs typeface="Carlito"/>
              </a:rPr>
              <a:t>deep </a:t>
            </a:r>
            <a:r>
              <a:rPr sz="2000" spc="-10" dirty="0">
                <a:latin typeface="Carlito"/>
                <a:cs typeface="Carlito"/>
              </a:rPr>
              <a:t>directory </a:t>
            </a:r>
            <a:r>
              <a:rPr sz="2000" spc="-5" dirty="0">
                <a:latin typeface="Carlito"/>
                <a:cs typeface="Carlito"/>
              </a:rPr>
              <a:t>structures</a:t>
            </a:r>
            <a:r>
              <a:rPr sz="2000" spc="7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like</a:t>
            </a:r>
            <a:endParaRPr sz="2000">
              <a:latin typeface="Carlito"/>
              <a:cs typeface="Carlito"/>
            </a:endParaRPr>
          </a:p>
          <a:p>
            <a:pPr marL="697865">
              <a:lnSpc>
                <a:spcPts val="2140"/>
              </a:lnSpc>
            </a:pPr>
            <a:r>
              <a:rPr sz="2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ourier New"/>
                <a:cs typeface="Courier New"/>
                <a:hlinkClick r:id="rId2"/>
              </a:rPr>
              <a:t>http://example.com/bar/foo/bar/foo/bar/foo/bar</a:t>
            </a:r>
            <a:endParaRPr sz="2000">
              <a:latin typeface="Courier New"/>
              <a:cs typeface="Courier New"/>
            </a:endParaRPr>
          </a:p>
          <a:p>
            <a:pPr marL="697865">
              <a:lnSpc>
                <a:spcPts val="2280"/>
              </a:lnSpc>
            </a:pPr>
            <a:r>
              <a:rPr sz="2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ourier New"/>
                <a:cs typeface="Courier New"/>
                <a:hlinkClick r:id="rId2"/>
              </a:rPr>
              <a:t>/</a:t>
            </a:r>
            <a:r>
              <a:rPr sz="2000" spc="-5" dirty="0">
                <a:latin typeface="Courier New"/>
                <a:cs typeface="Courier New"/>
                <a:hlinkClick r:id="rId2"/>
              </a:rPr>
              <a:t>...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5067124"/>
            <a:ext cx="7238365" cy="8813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Several </a:t>
            </a:r>
            <a:r>
              <a:rPr sz="2800" spc="-5" dirty="0">
                <a:latin typeface="Carlito"/>
                <a:cs typeface="Carlito"/>
              </a:rPr>
              <a:t>ideas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5" dirty="0">
                <a:latin typeface="Carlito"/>
                <a:cs typeface="Carlito"/>
              </a:rPr>
              <a:t>counter </a:t>
            </a:r>
            <a:r>
              <a:rPr sz="2800" spc="-10" dirty="0">
                <a:latin typeface="Carlito"/>
                <a:cs typeface="Carlito"/>
              </a:rPr>
              <a:t>this has been</a:t>
            </a:r>
            <a:r>
              <a:rPr sz="2800" spc="14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suggested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rlito"/>
                <a:cs typeface="Carlito"/>
              </a:rPr>
              <a:t>E.g., </a:t>
            </a:r>
            <a:r>
              <a:rPr sz="1800" spc="-5" dirty="0">
                <a:latin typeface="Carlito"/>
                <a:cs typeface="Carlito"/>
              </a:rPr>
              <a:t>“Budget </a:t>
            </a:r>
            <a:r>
              <a:rPr sz="1800" spc="-10" dirty="0">
                <a:latin typeface="Carlito"/>
                <a:cs typeface="Carlito"/>
              </a:rPr>
              <a:t>Enforcement </a:t>
            </a:r>
            <a:r>
              <a:rPr sz="1800" spc="-5" dirty="0">
                <a:latin typeface="Carlito"/>
                <a:cs typeface="Carlito"/>
              </a:rPr>
              <a:t>with Anti-Spam </a:t>
            </a:r>
            <a:r>
              <a:rPr sz="1800" spc="-25" dirty="0">
                <a:latin typeface="Carlito"/>
                <a:cs typeface="Carlito"/>
              </a:rPr>
              <a:t>Tactics”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(BEAST)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2760" y="3262884"/>
            <a:ext cx="4916424" cy="1967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059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Crawler</a:t>
            </a:r>
            <a:r>
              <a:rPr spc="-275" dirty="0"/>
              <a:t> </a:t>
            </a:r>
            <a:r>
              <a:rPr spc="-395" dirty="0"/>
              <a:t>Traps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1263" y="6256426"/>
            <a:ext cx="533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https://support.archive-it.org/hc/en-us/articles/208332943-Identify-and-avoid-crawler-traps-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9316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Batch </a:t>
            </a:r>
            <a:r>
              <a:rPr spc="-445" dirty="0"/>
              <a:t>Vs. </a:t>
            </a:r>
            <a:r>
              <a:rPr spc="-170" dirty="0"/>
              <a:t>Incremental</a:t>
            </a:r>
            <a:r>
              <a:rPr spc="-10" dirty="0"/>
              <a:t> </a:t>
            </a:r>
            <a:r>
              <a:rPr spc="-240" dirty="0"/>
              <a:t>Crawling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7274"/>
            <a:ext cx="7654290" cy="38036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Incremental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Crawling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rlito"/>
                <a:cs typeface="Carlito"/>
              </a:rPr>
              <a:t>Works </a:t>
            </a:r>
            <a:r>
              <a:rPr sz="2400" dirty="0">
                <a:latin typeface="Carlito"/>
                <a:cs typeface="Carlito"/>
              </a:rPr>
              <a:t>with a </a:t>
            </a:r>
            <a:r>
              <a:rPr sz="2400" spc="-5" dirty="0">
                <a:latin typeface="Carlito"/>
                <a:cs typeface="Carlito"/>
              </a:rPr>
              <a:t>base </a:t>
            </a:r>
            <a:r>
              <a:rPr sz="2400" spc="-10" dirty="0">
                <a:latin typeface="Carlito"/>
                <a:cs typeface="Carlito"/>
              </a:rPr>
              <a:t>snapshot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web.</a:t>
            </a:r>
            <a:endParaRPr sz="2400">
              <a:latin typeface="Carlito"/>
              <a:cs typeface="Carlito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rlito"/>
                <a:cs typeface="Carlito"/>
              </a:rPr>
              <a:t>Incrementally </a:t>
            </a:r>
            <a:r>
              <a:rPr sz="2400" spc="-15" dirty="0">
                <a:latin typeface="Carlito"/>
                <a:cs typeface="Carlito"/>
              </a:rPr>
              <a:t>update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snapshot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5" dirty="0">
                <a:latin typeface="Carlito"/>
                <a:cs typeface="Carlito"/>
              </a:rPr>
              <a:t>new/ </a:t>
            </a:r>
            <a:r>
              <a:rPr sz="2400" dirty="0">
                <a:latin typeface="Carlito"/>
                <a:cs typeface="Carlito"/>
              </a:rPr>
              <a:t>modified/  </a:t>
            </a:r>
            <a:r>
              <a:rPr sz="2400" spc="-15" dirty="0">
                <a:latin typeface="Carlito"/>
                <a:cs typeface="Carlito"/>
              </a:rPr>
              <a:t>removed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pages.</a:t>
            </a:r>
            <a:endParaRPr sz="24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rlito"/>
                <a:cs typeface="Carlito"/>
              </a:rPr>
              <a:t>Works </a:t>
            </a:r>
            <a:r>
              <a:rPr sz="2400" spc="-10" dirty="0">
                <a:latin typeface="Carlito"/>
                <a:cs typeface="Carlito"/>
              </a:rPr>
              <a:t>well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static </a:t>
            </a:r>
            <a:r>
              <a:rPr sz="2400" spc="-10" dirty="0">
                <a:latin typeface="Carlito"/>
                <a:cs typeface="Carlito"/>
              </a:rPr>
              <a:t>web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pages.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Batch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Crawling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rlito"/>
                <a:cs typeface="Carlito"/>
              </a:rPr>
              <a:t>Easier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implement.</a:t>
            </a:r>
            <a:endParaRPr sz="24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rlito"/>
                <a:cs typeface="Carlito"/>
              </a:rPr>
              <a:t>Works </a:t>
            </a:r>
            <a:r>
              <a:rPr sz="2400" spc="-10" dirty="0">
                <a:latin typeface="Carlito"/>
                <a:cs typeface="Carlito"/>
              </a:rPr>
              <a:t>well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dynamic </a:t>
            </a:r>
            <a:r>
              <a:rPr sz="2400" spc="-10" dirty="0">
                <a:latin typeface="Carlito"/>
                <a:cs typeface="Carlito"/>
              </a:rPr>
              <a:t>web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pages.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Usually, </a:t>
            </a:r>
            <a:r>
              <a:rPr sz="2800" spc="-15" dirty="0">
                <a:latin typeface="Carlito"/>
                <a:cs typeface="Carlito"/>
              </a:rPr>
              <a:t>we </a:t>
            </a:r>
            <a:r>
              <a:rPr sz="2800" spc="-5" dirty="0">
                <a:latin typeface="Carlito"/>
                <a:cs typeface="Carlito"/>
              </a:rPr>
              <a:t>mix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both.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326530"/>
            <a:ext cx="380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Incremental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Crawling</a:t>
            </a:r>
            <a:r>
              <a:rPr sz="1800" spc="-5" dirty="0">
                <a:latin typeface="Carlito"/>
                <a:cs typeface="Carlito"/>
              </a:rPr>
              <a:t>, </a:t>
            </a:r>
            <a:r>
              <a:rPr sz="1800" spc="-10" dirty="0">
                <a:latin typeface="Carlito"/>
                <a:cs typeface="Carlito"/>
              </a:rPr>
              <a:t>Kevin </a:t>
            </a:r>
            <a:r>
              <a:rPr sz="1800" spc="-5" dirty="0">
                <a:latin typeface="Carlito"/>
                <a:cs typeface="Carlito"/>
              </a:rPr>
              <a:t>S.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McCurley.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8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Distributed</a:t>
            </a:r>
            <a:r>
              <a:rPr spc="-300" dirty="0"/>
              <a:t> </a:t>
            </a:r>
            <a:r>
              <a:rPr spc="-240" dirty="0"/>
              <a:t>Crawling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9966"/>
            <a:ext cx="7688580" cy="41960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1246505" indent="-228600">
              <a:lnSpc>
                <a:spcPts val="269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15" dirty="0">
                <a:latin typeface="Carlito"/>
                <a:cs typeface="Carlito"/>
              </a:rPr>
              <a:t>we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5" dirty="0">
                <a:latin typeface="Carlito"/>
                <a:cs typeface="Carlito"/>
              </a:rPr>
              <a:t>cloud </a:t>
            </a:r>
            <a:r>
              <a:rPr sz="2800" spc="-10" dirty="0">
                <a:latin typeface="Carlito"/>
                <a:cs typeface="Carlito"/>
              </a:rPr>
              <a:t>computing techniques </a:t>
            </a:r>
            <a:r>
              <a:rPr sz="2800" spc="-20" dirty="0">
                <a:latin typeface="Carlito"/>
                <a:cs typeface="Carlito"/>
              </a:rPr>
              <a:t>to  </a:t>
            </a:r>
            <a:r>
              <a:rPr sz="2800" spc="-15" dirty="0">
                <a:latin typeface="Carlito"/>
                <a:cs typeface="Carlito"/>
              </a:rPr>
              <a:t>distribute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crawling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task?</a:t>
            </a:r>
            <a:endParaRPr sz="2800">
              <a:latin typeface="Carlito"/>
              <a:cs typeface="Carlito"/>
            </a:endParaRPr>
          </a:p>
          <a:p>
            <a:pPr marL="241300" marR="271780" indent="-228600">
              <a:lnSpc>
                <a:spcPts val="26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rlito"/>
                <a:cs typeface="Carlito"/>
              </a:rPr>
              <a:t>Yes! </a:t>
            </a:r>
            <a:r>
              <a:rPr sz="2800" spc="-5" dirty="0">
                <a:latin typeface="Carlito"/>
                <a:cs typeface="Carlito"/>
              </a:rPr>
              <a:t>Modern </a:t>
            </a:r>
            <a:r>
              <a:rPr sz="2800" spc="-15" dirty="0">
                <a:latin typeface="Carlito"/>
                <a:cs typeface="Carlito"/>
              </a:rPr>
              <a:t>search </a:t>
            </a:r>
            <a:r>
              <a:rPr sz="2800" spc="-5" dirty="0">
                <a:latin typeface="Carlito"/>
                <a:cs typeface="Carlito"/>
              </a:rPr>
              <a:t>engines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20" dirty="0">
                <a:latin typeface="Carlito"/>
                <a:cs typeface="Carlito"/>
              </a:rPr>
              <a:t>several </a:t>
            </a:r>
            <a:r>
              <a:rPr sz="2800" spc="-5" dirty="0">
                <a:latin typeface="Carlito"/>
                <a:cs typeface="Carlito"/>
              </a:rPr>
              <a:t>thousand  </a:t>
            </a:r>
            <a:r>
              <a:rPr sz="2800" spc="-20" dirty="0">
                <a:latin typeface="Carlito"/>
                <a:cs typeface="Carlito"/>
              </a:rPr>
              <a:t>computers to crawl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8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web.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ts val="3325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Challenges</a:t>
            </a:r>
            <a:endParaRPr sz="2800">
              <a:latin typeface="Carlito"/>
              <a:cs typeface="Carlito"/>
            </a:endParaRPr>
          </a:p>
          <a:p>
            <a:pPr marL="697865" marR="5080" lvl="1" indent="-228600">
              <a:lnSpc>
                <a:spcPct val="800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Carlito"/>
                <a:cs typeface="Carlito"/>
              </a:rPr>
              <a:t>We </a:t>
            </a:r>
            <a:r>
              <a:rPr sz="2400" spc="-5" dirty="0">
                <a:latin typeface="Carlito"/>
                <a:cs typeface="Carlito"/>
              </a:rPr>
              <a:t>don’t </a:t>
            </a:r>
            <a:r>
              <a:rPr sz="2400" spc="-20" dirty="0">
                <a:latin typeface="Carlito"/>
                <a:cs typeface="Carlito"/>
              </a:rPr>
              <a:t>like </a:t>
            </a:r>
            <a:r>
              <a:rPr sz="2400" dirty="0">
                <a:latin typeface="Carlito"/>
                <a:cs typeface="Carlito"/>
              </a:rPr>
              <a:t>multiple </a:t>
            </a:r>
            <a:r>
              <a:rPr sz="2400" spc="-5" dirty="0">
                <a:latin typeface="Carlito"/>
                <a:cs typeface="Carlito"/>
              </a:rPr>
              <a:t>nodes </a:t>
            </a:r>
            <a:r>
              <a:rPr sz="2400" spc="-10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download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 </a:t>
            </a:r>
            <a:r>
              <a:rPr sz="2400" dirty="0">
                <a:latin typeface="Carlito"/>
                <a:cs typeface="Carlito"/>
              </a:rPr>
              <a:t>URL, </a:t>
            </a:r>
            <a:r>
              <a:rPr sz="2400" spc="-5" dirty="0">
                <a:latin typeface="Carlito"/>
                <a:cs typeface="Carlito"/>
              </a:rPr>
              <a:t>do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DNS </a:t>
            </a:r>
            <a:r>
              <a:rPr sz="2400" spc="-10" dirty="0">
                <a:latin typeface="Carlito"/>
                <a:cs typeface="Carlito"/>
              </a:rPr>
              <a:t>look-ups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0" dirty="0">
                <a:latin typeface="Carlito"/>
                <a:cs typeface="Carlito"/>
              </a:rPr>
              <a:t>parse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HTML  </a:t>
            </a:r>
            <a:r>
              <a:rPr sz="2400" spc="-10" dirty="0">
                <a:latin typeface="Carlito"/>
                <a:cs typeface="Carlito"/>
              </a:rPr>
              <a:t>pages.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ts val="3325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Solutions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Hash URLs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nodes.</a:t>
            </a:r>
            <a:endParaRPr sz="2400">
              <a:latin typeface="Carlito"/>
              <a:cs typeface="Carlito"/>
            </a:endParaRPr>
          </a:p>
          <a:p>
            <a:pPr marL="697865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Use </a:t>
            </a:r>
            <a:r>
              <a:rPr sz="2400" spc="-10" dirty="0">
                <a:latin typeface="Carlito"/>
                <a:cs typeface="Carlito"/>
              </a:rPr>
              <a:t>central </a:t>
            </a:r>
            <a:r>
              <a:rPr sz="2400" dirty="0">
                <a:latin typeface="Carlito"/>
                <a:cs typeface="Carlito"/>
              </a:rPr>
              <a:t>URL </a:t>
            </a:r>
            <a:r>
              <a:rPr sz="2400" spc="-35" dirty="0">
                <a:latin typeface="Carlito"/>
                <a:cs typeface="Carlito"/>
              </a:rPr>
              <a:t>Frontier, </a:t>
            </a:r>
            <a:r>
              <a:rPr sz="2400" spc="-5" dirty="0">
                <a:latin typeface="Carlito"/>
                <a:cs typeface="Carlito"/>
              </a:rPr>
              <a:t>caches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queues.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416751"/>
            <a:ext cx="3740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rlito"/>
                <a:cs typeface="Carlito"/>
              </a:rPr>
              <a:t>Read </a:t>
            </a:r>
            <a:r>
              <a:rPr sz="1200" spc="-5" dirty="0">
                <a:latin typeface="Carlito"/>
                <a:cs typeface="Carlito"/>
              </a:rPr>
              <a:t>Cho </a:t>
            </a:r>
            <a:r>
              <a:rPr sz="1200" dirty="0">
                <a:latin typeface="Carlito"/>
                <a:cs typeface="Carlito"/>
              </a:rPr>
              <a:t>and </a:t>
            </a:r>
            <a:r>
              <a:rPr sz="1200" spc="-5" dirty="0">
                <a:latin typeface="Carlito"/>
                <a:cs typeface="Carlito"/>
              </a:rPr>
              <a:t>Garcia-Molina,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Parallel Crawlers</a:t>
            </a:r>
            <a:r>
              <a:rPr sz="1200" spc="-10" dirty="0">
                <a:latin typeface="Carlito"/>
                <a:cs typeface="Carlito"/>
              </a:rPr>
              <a:t>, </a:t>
            </a:r>
            <a:r>
              <a:rPr sz="1200" dirty="0">
                <a:latin typeface="Carlito"/>
                <a:cs typeface="Carlito"/>
              </a:rPr>
              <a:t>WWW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2002.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7624-10B4-A94A-96CF-43626213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762500" cy="696594"/>
          </a:xfrm>
        </p:spPr>
        <p:txBody>
          <a:bodyPr/>
          <a:lstStyle/>
          <a:p>
            <a:pPr rtl="0"/>
            <a:r>
              <a:rPr lang="en-PK" dirty="0"/>
              <a:t>Types of Crawling</a:t>
            </a:r>
          </a:p>
        </p:txBody>
      </p:sp>
      <p:pic>
        <p:nvPicPr>
          <p:cNvPr id="1028" name="Picture 4" descr="Web crawler types explained | LITSLINK Blog">
            <a:extLst>
              <a:ext uri="{FF2B5EF4-FFF2-40B4-BE49-F238E27FC236}">
                <a16:creationId xmlns:a16="http://schemas.microsoft.com/office/drawing/2014/main" id="{A447E37B-7B15-A94E-81DD-6FCB035B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9144000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57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DB90-D083-5342-BDD1-4E675731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Crawler in Python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9ADB5-9BA0-AB4F-B151-A6BA1AB58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518047"/>
            <a:ext cx="7696200" cy="24006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Creating a new Scrapy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Writing a </a:t>
            </a:r>
            <a:r>
              <a:rPr lang="en-GB" dirty="0">
                <a:hlinkClick r:id="rId2"/>
              </a:rPr>
              <a:t>spider</a:t>
            </a:r>
            <a:r>
              <a:rPr lang="en-GB" dirty="0"/>
              <a:t> to crawl a site and extract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Exporting the scraped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Changing spider to recursively follow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Using spider arguments</a:t>
            </a:r>
          </a:p>
          <a:p>
            <a:pPr marL="0" algn="l" rt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4666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1078C-FCF3-C04B-A4F2-DDE1299F1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52009-6E1E-6241-AECB-423163E8D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533400"/>
            <a:ext cx="7910945" cy="58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6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160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0" dirty="0"/>
              <a:t>Sum</a:t>
            </a:r>
            <a:r>
              <a:rPr spc="-440" dirty="0"/>
              <a:t>m</a:t>
            </a:r>
            <a:r>
              <a:rPr spc="-200" dirty="0"/>
              <a:t>a</a:t>
            </a:r>
            <a:r>
              <a:rPr spc="-100" dirty="0"/>
              <a:t>r</a:t>
            </a:r>
            <a:r>
              <a:rPr spc="-260"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5512308" y="1802892"/>
            <a:ext cx="3099712" cy="4396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0805" y="1817877"/>
            <a:ext cx="2862580" cy="555625"/>
            <a:chOff x="860805" y="1817877"/>
            <a:chExt cx="2862580" cy="555625"/>
          </a:xfrm>
        </p:grpSpPr>
        <p:sp>
          <p:nvSpPr>
            <p:cNvPr id="5" name="object 5"/>
            <p:cNvSpPr/>
            <p:nvPr/>
          </p:nvSpPr>
          <p:spPr>
            <a:xfrm>
              <a:off x="867155" y="1824227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10"/>
                  </a:lnTo>
                  <a:lnTo>
                    <a:pt x="26485" y="26495"/>
                  </a:lnTo>
                  <a:lnTo>
                    <a:pt x="7106" y="55239"/>
                  </a:lnTo>
                  <a:lnTo>
                    <a:pt x="0" y="90424"/>
                  </a:lnTo>
                  <a:lnTo>
                    <a:pt x="0" y="452120"/>
                  </a:lnTo>
                  <a:lnTo>
                    <a:pt x="7106" y="487304"/>
                  </a:lnTo>
                  <a:lnTo>
                    <a:pt x="26485" y="516048"/>
                  </a:lnTo>
                  <a:lnTo>
                    <a:pt x="55228" y="535433"/>
                  </a:lnTo>
                  <a:lnTo>
                    <a:pt x="90424" y="542544"/>
                  </a:lnTo>
                  <a:lnTo>
                    <a:pt x="2759456" y="542544"/>
                  </a:lnTo>
                  <a:lnTo>
                    <a:pt x="2794640" y="535433"/>
                  </a:lnTo>
                  <a:lnTo>
                    <a:pt x="2823384" y="516048"/>
                  </a:lnTo>
                  <a:lnTo>
                    <a:pt x="2842769" y="487304"/>
                  </a:lnTo>
                  <a:lnTo>
                    <a:pt x="2849880" y="452120"/>
                  </a:lnTo>
                  <a:lnTo>
                    <a:pt x="2849880" y="90424"/>
                  </a:lnTo>
                  <a:lnTo>
                    <a:pt x="2842769" y="55239"/>
                  </a:lnTo>
                  <a:lnTo>
                    <a:pt x="2823384" y="26495"/>
                  </a:lnTo>
                  <a:lnTo>
                    <a:pt x="2794640" y="7110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7155" y="1824227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4"/>
                  </a:moveTo>
                  <a:lnTo>
                    <a:pt x="7106" y="55239"/>
                  </a:lnTo>
                  <a:lnTo>
                    <a:pt x="26485" y="26495"/>
                  </a:lnTo>
                  <a:lnTo>
                    <a:pt x="55228" y="7110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10"/>
                  </a:lnTo>
                  <a:lnTo>
                    <a:pt x="2823384" y="26495"/>
                  </a:lnTo>
                  <a:lnTo>
                    <a:pt x="2842769" y="55239"/>
                  </a:lnTo>
                  <a:lnTo>
                    <a:pt x="2849880" y="90424"/>
                  </a:lnTo>
                  <a:lnTo>
                    <a:pt x="2849880" y="452120"/>
                  </a:lnTo>
                  <a:lnTo>
                    <a:pt x="2842769" y="487304"/>
                  </a:lnTo>
                  <a:lnTo>
                    <a:pt x="2823384" y="516048"/>
                  </a:lnTo>
                  <a:lnTo>
                    <a:pt x="2794640" y="535433"/>
                  </a:lnTo>
                  <a:lnTo>
                    <a:pt x="2759456" y="542544"/>
                  </a:lnTo>
                  <a:lnTo>
                    <a:pt x="90424" y="542544"/>
                  </a:lnTo>
                  <a:lnTo>
                    <a:pt x="55228" y="535433"/>
                  </a:lnTo>
                  <a:lnTo>
                    <a:pt x="26485" y="516048"/>
                  </a:lnTo>
                  <a:lnTo>
                    <a:pt x="7106" y="487304"/>
                  </a:lnTo>
                  <a:lnTo>
                    <a:pt x="0" y="452120"/>
                  </a:lnTo>
                  <a:lnTo>
                    <a:pt x="0" y="90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0805" y="2668270"/>
            <a:ext cx="2862580" cy="1170940"/>
            <a:chOff x="860805" y="2668270"/>
            <a:chExt cx="2862580" cy="1170940"/>
          </a:xfrm>
        </p:grpSpPr>
        <p:sp>
          <p:nvSpPr>
            <p:cNvPr id="8" name="object 8"/>
            <p:cNvSpPr/>
            <p:nvPr/>
          </p:nvSpPr>
          <p:spPr>
            <a:xfrm>
              <a:off x="867155" y="2674620"/>
              <a:ext cx="2849880" cy="1158240"/>
            </a:xfrm>
            <a:custGeom>
              <a:avLst/>
              <a:gdLst/>
              <a:ahLst/>
              <a:cxnLst/>
              <a:rect l="l" t="t" r="r" b="b"/>
              <a:pathLst>
                <a:path w="2849879" h="1158239">
                  <a:moveTo>
                    <a:pt x="2656840" y="0"/>
                  </a:moveTo>
                  <a:lnTo>
                    <a:pt x="193040" y="0"/>
                  </a:lnTo>
                  <a:lnTo>
                    <a:pt x="148776" y="5101"/>
                  </a:lnTo>
                  <a:lnTo>
                    <a:pt x="108144" y="19631"/>
                  </a:lnTo>
                  <a:lnTo>
                    <a:pt x="72301" y="42427"/>
                  </a:lnTo>
                  <a:lnTo>
                    <a:pt x="42407" y="72328"/>
                  </a:lnTo>
                  <a:lnTo>
                    <a:pt x="19620" y="108172"/>
                  </a:lnTo>
                  <a:lnTo>
                    <a:pt x="5098" y="148796"/>
                  </a:lnTo>
                  <a:lnTo>
                    <a:pt x="0" y="193039"/>
                  </a:lnTo>
                  <a:lnTo>
                    <a:pt x="0" y="965199"/>
                  </a:lnTo>
                  <a:lnTo>
                    <a:pt x="5098" y="1009443"/>
                  </a:lnTo>
                  <a:lnTo>
                    <a:pt x="19620" y="1050067"/>
                  </a:lnTo>
                  <a:lnTo>
                    <a:pt x="42407" y="1085911"/>
                  </a:lnTo>
                  <a:lnTo>
                    <a:pt x="72301" y="1115812"/>
                  </a:lnTo>
                  <a:lnTo>
                    <a:pt x="108144" y="1138608"/>
                  </a:lnTo>
                  <a:lnTo>
                    <a:pt x="148776" y="1153138"/>
                  </a:lnTo>
                  <a:lnTo>
                    <a:pt x="193040" y="1158239"/>
                  </a:lnTo>
                  <a:lnTo>
                    <a:pt x="2656840" y="1158239"/>
                  </a:lnTo>
                  <a:lnTo>
                    <a:pt x="2701083" y="1153138"/>
                  </a:lnTo>
                  <a:lnTo>
                    <a:pt x="2741707" y="1138608"/>
                  </a:lnTo>
                  <a:lnTo>
                    <a:pt x="2777551" y="1115812"/>
                  </a:lnTo>
                  <a:lnTo>
                    <a:pt x="2807452" y="1085911"/>
                  </a:lnTo>
                  <a:lnTo>
                    <a:pt x="2830248" y="1050067"/>
                  </a:lnTo>
                  <a:lnTo>
                    <a:pt x="2844778" y="1009443"/>
                  </a:lnTo>
                  <a:lnTo>
                    <a:pt x="2849880" y="965199"/>
                  </a:lnTo>
                  <a:lnTo>
                    <a:pt x="2849880" y="193039"/>
                  </a:lnTo>
                  <a:lnTo>
                    <a:pt x="2844778" y="148796"/>
                  </a:lnTo>
                  <a:lnTo>
                    <a:pt x="2830248" y="108172"/>
                  </a:lnTo>
                  <a:lnTo>
                    <a:pt x="2807452" y="72328"/>
                  </a:lnTo>
                  <a:lnTo>
                    <a:pt x="2777551" y="42427"/>
                  </a:lnTo>
                  <a:lnTo>
                    <a:pt x="2741707" y="19631"/>
                  </a:lnTo>
                  <a:lnTo>
                    <a:pt x="2701083" y="5101"/>
                  </a:lnTo>
                  <a:lnTo>
                    <a:pt x="2656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7155" y="2674620"/>
              <a:ext cx="2849880" cy="1158240"/>
            </a:xfrm>
            <a:custGeom>
              <a:avLst/>
              <a:gdLst/>
              <a:ahLst/>
              <a:cxnLst/>
              <a:rect l="l" t="t" r="r" b="b"/>
              <a:pathLst>
                <a:path w="2849879" h="1158239">
                  <a:moveTo>
                    <a:pt x="0" y="193039"/>
                  </a:moveTo>
                  <a:lnTo>
                    <a:pt x="5098" y="148796"/>
                  </a:lnTo>
                  <a:lnTo>
                    <a:pt x="19620" y="108172"/>
                  </a:lnTo>
                  <a:lnTo>
                    <a:pt x="42407" y="72328"/>
                  </a:lnTo>
                  <a:lnTo>
                    <a:pt x="72301" y="42427"/>
                  </a:lnTo>
                  <a:lnTo>
                    <a:pt x="108144" y="19631"/>
                  </a:lnTo>
                  <a:lnTo>
                    <a:pt x="148776" y="5101"/>
                  </a:lnTo>
                  <a:lnTo>
                    <a:pt x="193040" y="0"/>
                  </a:lnTo>
                  <a:lnTo>
                    <a:pt x="2656840" y="0"/>
                  </a:lnTo>
                  <a:lnTo>
                    <a:pt x="2701083" y="5101"/>
                  </a:lnTo>
                  <a:lnTo>
                    <a:pt x="2741707" y="19631"/>
                  </a:lnTo>
                  <a:lnTo>
                    <a:pt x="2777551" y="42427"/>
                  </a:lnTo>
                  <a:lnTo>
                    <a:pt x="2807452" y="72328"/>
                  </a:lnTo>
                  <a:lnTo>
                    <a:pt x="2830248" y="108172"/>
                  </a:lnTo>
                  <a:lnTo>
                    <a:pt x="2844778" y="148796"/>
                  </a:lnTo>
                  <a:lnTo>
                    <a:pt x="2849880" y="193039"/>
                  </a:lnTo>
                  <a:lnTo>
                    <a:pt x="2849880" y="965199"/>
                  </a:lnTo>
                  <a:lnTo>
                    <a:pt x="2844778" y="1009443"/>
                  </a:lnTo>
                  <a:lnTo>
                    <a:pt x="2830248" y="1050067"/>
                  </a:lnTo>
                  <a:lnTo>
                    <a:pt x="2807452" y="1085911"/>
                  </a:lnTo>
                  <a:lnTo>
                    <a:pt x="2777551" y="1115812"/>
                  </a:lnTo>
                  <a:lnTo>
                    <a:pt x="2741707" y="1138608"/>
                  </a:lnTo>
                  <a:lnTo>
                    <a:pt x="2701083" y="1153138"/>
                  </a:lnTo>
                  <a:lnTo>
                    <a:pt x="2656840" y="1158239"/>
                  </a:lnTo>
                  <a:lnTo>
                    <a:pt x="193040" y="1158239"/>
                  </a:lnTo>
                  <a:lnTo>
                    <a:pt x="148776" y="1153138"/>
                  </a:lnTo>
                  <a:lnTo>
                    <a:pt x="108144" y="1138608"/>
                  </a:lnTo>
                  <a:lnTo>
                    <a:pt x="72301" y="1115812"/>
                  </a:lnTo>
                  <a:lnTo>
                    <a:pt x="42407" y="1085911"/>
                  </a:lnTo>
                  <a:lnTo>
                    <a:pt x="19620" y="1050067"/>
                  </a:lnTo>
                  <a:lnTo>
                    <a:pt x="5098" y="1009443"/>
                  </a:lnTo>
                  <a:lnTo>
                    <a:pt x="0" y="965199"/>
                  </a:lnTo>
                  <a:lnTo>
                    <a:pt x="0" y="19303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60805" y="4137405"/>
            <a:ext cx="2862580" cy="555625"/>
            <a:chOff x="860805" y="4137405"/>
            <a:chExt cx="2862580" cy="555625"/>
          </a:xfrm>
        </p:grpSpPr>
        <p:sp>
          <p:nvSpPr>
            <p:cNvPr id="11" name="object 11"/>
            <p:cNvSpPr/>
            <p:nvPr/>
          </p:nvSpPr>
          <p:spPr>
            <a:xfrm>
              <a:off x="867155" y="4143755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10"/>
                  </a:lnTo>
                  <a:lnTo>
                    <a:pt x="26485" y="26495"/>
                  </a:lnTo>
                  <a:lnTo>
                    <a:pt x="7106" y="55239"/>
                  </a:lnTo>
                  <a:lnTo>
                    <a:pt x="0" y="90424"/>
                  </a:lnTo>
                  <a:lnTo>
                    <a:pt x="0" y="452120"/>
                  </a:lnTo>
                  <a:lnTo>
                    <a:pt x="7106" y="487304"/>
                  </a:lnTo>
                  <a:lnTo>
                    <a:pt x="26485" y="516048"/>
                  </a:lnTo>
                  <a:lnTo>
                    <a:pt x="55228" y="535433"/>
                  </a:lnTo>
                  <a:lnTo>
                    <a:pt x="90424" y="542544"/>
                  </a:lnTo>
                  <a:lnTo>
                    <a:pt x="2759456" y="542544"/>
                  </a:lnTo>
                  <a:lnTo>
                    <a:pt x="2794640" y="535433"/>
                  </a:lnTo>
                  <a:lnTo>
                    <a:pt x="2823384" y="516048"/>
                  </a:lnTo>
                  <a:lnTo>
                    <a:pt x="2842769" y="487304"/>
                  </a:lnTo>
                  <a:lnTo>
                    <a:pt x="2849880" y="452120"/>
                  </a:lnTo>
                  <a:lnTo>
                    <a:pt x="2849880" y="90424"/>
                  </a:lnTo>
                  <a:lnTo>
                    <a:pt x="2842769" y="55239"/>
                  </a:lnTo>
                  <a:lnTo>
                    <a:pt x="2823384" y="26495"/>
                  </a:lnTo>
                  <a:lnTo>
                    <a:pt x="2794640" y="7110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7155" y="4143755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4"/>
                  </a:moveTo>
                  <a:lnTo>
                    <a:pt x="7106" y="55239"/>
                  </a:lnTo>
                  <a:lnTo>
                    <a:pt x="26485" y="26495"/>
                  </a:lnTo>
                  <a:lnTo>
                    <a:pt x="55228" y="7110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10"/>
                  </a:lnTo>
                  <a:lnTo>
                    <a:pt x="2823384" y="26495"/>
                  </a:lnTo>
                  <a:lnTo>
                    <a:pt x="2842769" y="55239"/>
                  </a:lnTo>
                  <a:lnTo>
                    <a:pt x="2849880" y="90424"/>
                  </a:lnTo>
                  <a:lnTo>
                    <a:pt x="2849880" y="452120"/>
                  </a:lnTo>
                  <a:lnTo>
                    <a:pt x="2842769" y="487304"/>
                  </a:lnTo>
                  <a:lnTo>
                    <a:pt x="2823384" y="516048"/>
                  </a:lnTo>
                  <a:lnTo>
                    <a:pt x="2794640" y="535433"/>
                  </a:lnTo>
                  <a:lnTo>
                    <a:pt x="2759456" y="542544"/>
                  </a:lnTo>
                  <a:lnTo>
                    <a:pt x="90424" y="542544"/>
                  </a:lnTo>
                  <a:lnTo>
                    <a:pt x="55228" y="535433"/>
                  </a:lnTo>
                  <a:lnTo>
                    <a:pt x="26485" y="516048"/>
                  </a:lnTo>
                  <a:lnTo>
                    <a:pt x="7106" y="487304"/>
                  </a:lnTo>
                  <a:lnTo>
                    <a:pt x="0" y="452120"/>
                  </a:lnTo>
                  <a:lnTo>
                    <a:pt x="0" y="90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60805" y="4984750"/>
            <a:ext cx="2862580" cy="553720"/>
            <a:chOff x="860805" y="4984750"/>
            <a:chExt cx="2862580" cy="553720"/>
          </a:xfrm>
        </p:grpSpPr>
        <p:sp>
          <p:nvSpPr>
            <p:cNvPr id="14" name="object 14"/>
            <p:cNvSpPr/>
            <p:nvPr/>
          </p:nvSpPr>
          <p:spPr>
            <a:xfrm>
              <a:off x="867155" y="4991100"/>
              <a:ext cx="2849880" cy="541020"/>
            </a:xfrm>
            <a:custGeom>
              <a:avLst/>
              <a:gdLst/>
              <a:ahLst/>
              <a:cxnLst/>
              <a:rect l="l" t="t" r="r" b="b"/>
              <a:pathLst>
                <a:path w="2849879" h="541020">
                  <a:moveTo>
                    <a:pt x="2759710" y="0"/>
                  </a:moveTo>
                  <a:lnTo>
                    <a:pt x="90169" y="0"/>
                  </a:lnTo>
                  <a:lnTo>
                    <a:pt x="55072" y="7088"/>
                  </a:lnTo>
                  <a:lnTo>
                    <a:pt x="26411" y="26415"/>
                  </a:lnTo>
                  <a:lnTo>
                    <a:pt x="7086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6" y="485941"/>
                  </a:lnTo>
                  <a:lnTo>
                    <a:pt x="26411" y="514603"/>
                  </a:lnTo>
                  <a:lnTo>
                    <a:pt x="55072" y="533931"/>
                  </a:lnTo>
                  <a:lnTo>
                    <a:pt x="90169" y="541019"/>
                  </a:lnTo>
                  <a:lnTo>
                    <a:pt x="2759710" y="541019"/>
                  </a:lnTo>
                  <a:lnTo>
                    <a:pt x="2794801" y="533931"/>
                  </a:lnTo>
                  <a:lnTo>
                    <a:pt x="2823463" y="514603"/>
                  </a:lnTo>
                  <a:lnTo>
                    <a:pt x="2842791" y="485941"/>
                  </a:lnTo>
                  <a:lnTo>
                    <a:pt x="2849880" y="450850"/>
                  </a:lnTo>
                  <a:lnTo>
                    <a:pt x="2849880" y="90169"/>
                  </a:lnTo>
                  <a:lnTo>
                    <a:pt x="2842791" y="55078"/>
                  </a:lnTo>
                  <a:lnTo>
                    <a:pt x="2823463" y="26415"/>
                  </a:lnTo>
                  <a:lnTo>
                    <a:pt x="2794801" y="7088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7155" y="4991100"/>
              <a:ext cx="2849880" cy="541020"/>
            </a:xfrm>
            <a:custGeom>
              <a:avLst/>
              <a:gdLst/>
              <a:ahLst/>
              <a:cxnLst/>
              <a:rect l="l" t="t" r="r" b="b"/>
              <a:pathLst>
                <a:path w="2849879" h="541020">
                  <a:moveTo>
                    <a:pt x="0" y="90169"/>
                  </a:moveTo>
                  <a:lnTo>
                    <a:pt x="7086" y="55078"/>
                  </a:lnTo>
                  <a:lnTo>
                    <a:pt x="26411" y="26415"/>
                  </a:lnTo>
                  <a:lnTo>
                    <a:pt x="55072" y="7088"/>
                  </a:lnTo>
                  <a:lnTo>
                    <a:pt x="90169" y="0"/>
                  </a:lnTo>
                  <a:lnTo>
                    <a:pt x="2759710" y="0"/>
                  </a:lnTo>
                  <a:lnTo>
                    <a:pt x="2794801" y="7088"/>
                  </a:lnTo>
                  <a:lnTo>
                    <a:pt x="2823463" y="26415"/>
                  </a:lnTo>
                  <a:lnTo>
                    <a:pt x="2842791" y="55078"/>
                  </a:lnTo>
                  <a:lnTo>
                    <a:pt x="2849880" y="90169"/>
                  </a:lnTo>
                  <a:lnTo>
                    <a:pt x="2849880" y="450850"/>
                  </a:lnTo>
                  <a:lnTo>
                    <a:pt x="2842791" y="485941"/>
                  </a:lnTo>
                  <a:lnTo>
                    <a:pt x="2823463" y="514603"/>
                  </a:lnTo>
                  <a:lnTo>
                    <a:pt x="2794801" y="533931"/>
                  </a:lnTo>
                  <a:lnTo>
                    <a:pt x="2759710" y="541019"/>
                  </a:lnTo>
                  <a:lnTo>
                    <a:pt x="90169" y="541019"/>
                  </a:lnTo>
                  <a:lnTo>
                    <a:pt x="55072" y="533931"/>
                  </a:lnTo>
                  <a:lnTo>
                    <a:pt x="26411" y="514603"/>
                  </a:lnTo>
                  <a:lnTo>
                    <a:pt x="7086" y="485941"/>
                  </a:lnTo>
                  <a:lnTo>
                    <a:pt x="0" y="450850"/>
                  </a:lnTo>
                  <a:lnTo>
                    <a:pt x="0" y="9016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60805" y="5830570"/>
            <a:ext cx="2862580" cy="555625"/>
            <a:chOff x="860805" y="5830570"/>
            <a:chExt cx="2862580" cy="555625"/>
          </a:xfrm>
        </p:grpSpPr>
        <p:sp>
          <p:nvSpPr>
            <p:cNvPr id="17" name="object 17"/>
            <p:cNvSpPr/>
            <p:nvPr/>
          </p:nvSpPr>
          <p:spPr>
            <a:xfrm>
              <a:off x="867155" y="5836920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2759456" y="0"/>
                  </a:moveTo>
                  <a:lnTo>
                    <a:pt x="90424" y="0"/>
                  </a:lnTo>
                  <a:lnTo>
                    <a:pt x="55228" y="7106"/>
                  </a:lnTo>
                  <a:lnTo>
                    <a:pt x="26485" y="26485"/>
                  </a:lnTo>
                  <a:lnTo>
                    <a:pt x="7106" y="55228"/>
                  </a:lnTo>
                  <a:lnTo>
                    <a:pt x="0" y="90423"/>
                  </a:lnTo>
                  <a:lnTo>
                    <a:pt x="0" y="452119"/>
                  </a:lnTo>
                  <a:lnTo>
                    <a:pt x="7106" y="487315"/>
                  </a:lnTo>
                  <a:lnTo>
                    <a:pt x="26485" y="516058"/>
                  </a:lnTo>
                  <a:lnTo>
                    <a:pt x="55228" y="535437"/>
                  </a:lnTo>
                  <a:lnTo>
                    <a:pt x="90424" y="542543"/>
                  </a:lnTo>
                  <a:lnTo>
                    <a:pt x="2759456" y="542543"/>
                  </a:lnTo>
                  <a:lnTo>
                    <a:pt x="2794640" y="535437"/>
                  </a:lnTo>
                  <a:lnTo>
                    <a:pt x="2823384" y="516058"/>
                  </a:lnTo>
                  <a:lnTo>
                    <a:pt x="2842769" y="487315"/>
                  </a:lnTo>
                  <a:lnTo>
                    <a:pt x="2849880" y="452119"/>
                  </a:lnTo>
                  <a:lnTo>
                    <a:pt x="2849880" y="90423"/>
                  </a:lnTo>
                  <a:lnTo>
                    <a:pt x="2842769" y="55228"/>
                  </a:lnTo>
                  <a:lnTo>
                    <a:pt x="2823384" y="26485"/>
                  </a:lnTo>
                  <a:lnTo>
                    <a:pt x="2794640" y="7106"/>
                  </a:lnTo>
                  <a:lnTo>
                    <a:pt x="275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7155" y="5836920"/>
              <a:ext cx="2849880" cy="542925"/>
            </a:xfrm>
            <a:custGeom>
              <a:avLst/>
              <a:gdLst/>
              <a:ahLst/>
              <a:cxnLst/>
              <a:rect l="l" t="t" r="r" b="b"/>
              <a:pathLst>
                <a:path w="2849879" h="542925">
                  <a:moveTo>
                    <a:pt x="0" y="90423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4" y="0"/>
                  </a:lnTo>
                  <a:lnTo>
                    <a:pt x="2759456" y="0"/>
                  </a:lnTo>
                  <a:lnTo>
                    <a:pt x="2794640" y="7106"/>
                  </a:lnTo>
                  <a:lnTo>
                    <a:pt x="2823384" y="26485"/>
                  </a:lnTo>
                  <a:lnTo>
                    <a:pt x="2842769" y="55228"/>
                  </a:lnTo>
                  <a:lnTo>
                    <a:pt x="2849880" y="90423"/>
                  </a:lnTo>
                  <a:lnTo>
                    <a:pt x="2849880" y="452119"/>
                  </a:lnTo>
                  <a:lnTo>
                    <a:pt x="2842769" y="487315"/>
                  </a:lnTo>
                  <a:lnTo>
                    <a:pt x="2823384" y="516058"/>
                  </a:lnTo>
                  <a:lnTo>
                    <a:pt x="2794640" y="535437"/>
                  </a:lnTo>
                  <a:lnTo>
                    <a:pt x="2759456" y="542543"/>
                  </a:lnTo>
                  <a:lnTo>
                    <a:pt x="90424" y="542543"/>
                  </a:lnTo>
                  <a:lnTo>
                    <a:pt x="55228" y="535437"/>
                  </a:lnTo>
                  <a:lnTo>
                    <a:pt x="26485" y="516058"/>
                  </a:lnTo>
                  <a:lnTo>
                    <a:pt x="7106" y="487315"/>
                  </a:lnTo>
                  <a:lnTo>
                    <a:pt x="0" y="452119"/>
                  </a:lnTo>
                  <a:lnTo>
                    <a:pt x="0" y="9042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9586" y="1913889"/>
            <a:ext cx="2463165" cy="434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Scale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get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high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endParaRPr sz="2000">
              <a:latin typeface="Carlito"/>
              <a:cs typeface="Carlito"/>
            </a:endParaRPr>
          </a:p>
          <a:p>
            <a:pPr marL="3175"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content</a:t>
            </a:r>
            <a:r>
              <a:rPr sz="20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quickly?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Coverage 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Vs.</a:t>
            </a:r>
            <a:r>
              <a:rPr sz="20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Freshness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500">
              <a:latin typeface="Carlito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fair?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500">
              <a:latin typeface="Carlito"/>
              <a:cs typeface="Carlito"/>
            </a:endParaRPr>
          </a:p>
          <a:p>
            <a:pPr marL="3175" algn="ctr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Beware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adversaries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15434" y="2093214"/>
            <a:ext cx="0" cy="4019550"/>
          </a:xfrm>
          <a:custGeom>
            <a:avLst/>
            <a:gdLst/>
            <a:ahLst/>
            <a:cxnLst/>
            <a:rect l="l" t="t" r="r" b="b"/>
            <a:pathLst>
              <a:path h="4019550">
                <a:moveTo>
                  <a:pt x="0" y="0"/>
                </a:moveTo>
                <a:lnTo>
                  <a:pt x="0" y="401910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31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An</a:t>
            </a:r>
            <a:r>
              <a:rPr spc="-280" dirty="0"/>
              <a:t> </a:t>
            </a:r>
            <a:r>
              <a:rPr spc="-204" dirty="0"/>
              <a:t>Experiment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4541"/>
            <a:ext cx="5368925" cy="3853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12535"/>
                </a:solidFill>
                <a:latin typeface="Caladea"/>
                <a:cs typeface="Caladea"/>
              </a:rPr>
              <a:t>The </a:t>
            </a:r>
            <a:r>
              <a:rPr sz="2800" spc="-30" dirty="0">
                <a:solidFill>
                  <a:srgbClr val="212535"/>
                </a:solidFill>
                <a:latin typeface="Caladea"/>
                <a:cs typeface="Caladea"/>
              </a:rPr>
              <a:t>Hardware</a:t>
            </a:r>
            <a:endParaRPr sz="2800">
              <a:latin typeface="Caladea"/>
              <a:cs typeface="Caladea"/>
            </a:endParaRPr>
          </a:p>
          <a:p>
            <a:pPr marL="697865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Intel </a:t>
            </a:r>
            <a:r>
              <a:rPr sz="2400" spc="-15" dirty="0">
                <a:solidFill>
                  <a:srgbClr val="212535"/>
                </a:solidFill>
                <a:latin typeface="Caladea"/>
                <a:cs typeface="Caladea"/>
              </a:rPr>
              <a:t>Xeon </a:t>
            </a: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E5 </a:t>
            </a:r>
            <a:r>
              <a:rPr sz="2400" dirty="0">
                <a:solidFill>
                  <a:srgbClr val="212535"/>
                </a:solidFill>
                <a:latin typeface="Caladea"/>
                <a:cs typeface="Caladea"/>
              </a:rPr>
              <a:t>1630v3 </a:t>
            </a:r>
            <a:r>
              <a:rPr sz="2400" spc="-10" dirty="0">
                <a:solidFill>
                  <a:srgbClr val="212535"/>
                </a:solidFill>
                <a:latin typeface="Caladea"/>
                <a:cs typeface="Caladea"/>
              </a:rPr>
              <a:t>4core </a:t>
            </a: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3.7</a:t>
            </a:r>
            <a:r>
              <a:rPr sz="2400" spc="-95" dirty="0">
                <a:solidFill>
                  <a:srgbClr val="212535"/>
                </a:solidFill>
                <a:latin typeface="Caladea"/>
                <a:cs typeface="Caladea"/>
              </a:rPr>
              <a:t> </a:t>
            </a: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GHz</a:t>
            </a:r>
            <a:endParaRPr sz="2400">
              <a:latin typeface="Caladea"/>
              <a:cs typeface="Caladea"/>
            </a:endParaRPr>
          </a:p>
          <a:p>
            <a:pPr marL="697865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64 </a:t>
            </a:r>
            <a:r>
              <a:rPr sz="2400" dirty="0">
                <a:solidFill>
                  <a:srgbClr val="212535"/>
                </a:solidFill>
                <a:latin typeface="Caladea"/>
                <a:cs typeface="Caladea"/>
              </a:rPr>
              <a:t>GB </a:t>
            </a: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of RAM DDR4 ECC 2133</a:t>
            </a:r>
            <a:r>
              <a:rPr sz="2400" spc="-90" dirty="0">
                <a:solidFill>
                  <a:srgbClr val="212535"/>
                </a:solidFill>
                <a:latin typeface="Caladea"/>
                <a:cs typeface="Caladea"/>
              </a:rPr>
              <a:t> </a:t>
            </a:r>
            <a:r>
              <a:rPr sz="2400" spc="-10" dirty="0">
                <a:solidFill>
                  <a:srgbClr val="212535"/>
                </a:solidFill>
                <a:latin typeface="Caladea"/>
                <a:cs typeface="Caladea"/>
              </a:rPr>
              <a:t>MHz</a:t>
            </a:r>
            <a:endParaRPr sz="2400">
              <a:latin typeface="Caladea"/>
              <a:cs typeface="Caladea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212535"/>
                </a:solidFill>
                <a:latin typeface="Caladea"/>
                <a:cs typeface="Caladea"/>
              </a:rPr>
              <a:t>2x480GB </a:t>
            </a:r>
            <a:r>
              <a:rPr sz="2400" spc="-5" dirty="0">
                <a:solidFill>
                  <a:srgbClr val="212535"/>
                </a:solidFill>
                <a:latin typeface="Caladea"/>
                <a:cs typeface="Caladea"/>
              </a:rPr>
              <a:t>RAID 0</a:t>
            </a:r>
            <a:r>
              <a:rPr sz="2400" spc="-55" dirty="0">
                <a:solidFill>
                  <a:srgbClr val="212535"/>
                </a:solidFill>
                <a:latin typeface="Caladea"/>
                <a:cs typeface="Caladea"/>
              </a:rPr>
              <a:t> </a:t>
            </a:r>
            <a:r>
              <a:rPr sz="2400" spc="-10" dirty="0">
                <a:solidFill>
                  <a:srgbClr val="212535"/>
                </a:solidFill>
                <a:latin typeface="Caladea"/>
                <a:cs typeface="Caladea"/>
              </a:rPr>
              <a:t>SSD</a:t>
            </a:r>
            <a:endParaRPr sz="2400">
              <a:latin typeface="Caladea"/>
              <a:cs typeface="Caladea"/>
            </a:endParaRPr>
          </a:p>
          <a:p>
            <a:pPr marL="697865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212535"/>
                </a:solidFill>
                <a:latin typeface="Caladea"/>
                <a:cs typeface="Caladea"/>
              </a:rPr>
              <a:t>Ubuntu 16.10</a:t>
            </a:r>
            <a:r>
              <a:rPr sz="2400" spc="-55" dirty="0">
                <a:solidFill>
                  <a:srgbClr val="212535"/>
                </a:solidFill>
                <a:latin typeface="Caladea"/>
                <a:cs typeface="Caladea"/>
              </a:rPr>
              <a:t> </a:t>
            </a:r>
            <a:r>
              <a:rPr sz="2400" spc="-10" dirty="0">
                <a:solidFill>
                  <a:srgbClr val="212535"/>
                </a:solidFill>
                <a:latin typeface="Caladea"/>
                <a:cs typeface="Caladea"/>
              </a:rPr>
              <a:t>server</a:t>
            </a:r>
            <a:endParaRPr sz="2400">
              <a:latin typeface="Caladea"/>
              <a:cs typeface="Caladea"/>
            </a:endParaRPr>
          </a:p>
          <a:p>
            <a:pPr marL="241300" indent="-2286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Nutch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rlito"/>
                <a:cs typeface="Carlito"/>
              </a:rPr>
              <a:t>11 Million URLs </a:t>
            </a:r>
            <a:r>
              <a:rPr sz="2400" spc="-15" dirty="0">
                <a:latin typeface="Carlito"/>
                <a:cs typeface="Carlito"/>
              </a:rPr>
              <a:t>fetched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~32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hours.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StormCrawler</a:t>
            </a:r>
            <a:endParaRPr sz="2800">
              <a:latin typeface="Carlito"/>
              <a:cs typeface="Carlito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rlito"/>
                <a:cs typeface="Carlito"/>
              </a:rPr>
              <a:t>38 Million URLs </a:t>
            </a:r>
            <a:r>
              <a:rPr sz="2400" spc="-15" dirty="0">
                <a:latin typeface="Carlito"/>
                <a:cs typeface="Carlito"/>
              </a:rPr>
              <a:t>fetched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~66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hours.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868" y="6145174"/>
            <a:ext cx="5766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https://dzone.com/articles/the-battle-of-the-crawlers-apache-nutch-vs-stormcr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76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5" dirty="0"/>
              <a:t>Apache</a:t>
            </a:r>
            <a:r>
              <a:rPr spc="-300" dirty="0"/>
              <a:t> </a:t>
            </a:r>
            <a:r>
              <a:rPr spc="-175" dirty="0"/>
              <a:t>Nutch</a:t>
            </a:r>
          </a:p>
        </p:txBody>
      </p:sp>
      <p:sp>
        <p:nvSpPr>
          <p:cNvPr id="3" name="object 3"/>
          <p:cNvSpPr/>
          <p:nvPr/>
        </p:nvSpPr>
        <p:spPr>
          <a:xfrm>
            <a:off x="833627" y="1947672"/>
            <a:ext cx="7476744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9040" y="6333235"/>
            <a:ext cx="4172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https://cwiki.apache.org/confluence/display/NUTCH/NutchTutorial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07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Using </a:t>
            </a:r>
            <a:r>
              <a:rPr spc="-375" dirty="0"/>
              <a:t>a </a:t>
            </a:r>
            <a:r>
              <a:rPr spc="-110" dirty="0"/>
              <a:t>Modern </a:t>
            </a:r>
            <a:r>
              <a:rPr spc="-229" dirty="0"/>
              <a:t>Crawler </a:t>
            </a:r>
            <a:r>
              <a:rPr spc="-254" dirty="0"/>
              <a:t>is</a:t>
            </a:r>
            <a:r>
              <a:rPr spc="-190" dirty="0"/>
              <a:t> </a:t>
            </a:r>
            <a:r>
              <a:rPr spc="-380" dirty="0"/>
              <a:t>Easy!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How </a:t>
            </a:r>
            <a:r>
              <a:rPr spc="-5" dirty="0"/>
              <a:t>do </a:t>
            </a:r>
            <a:r>
              <a:rPr spc="-15" dirty="0"/>
              <a:t>we crawl </a:t>
            </a:r>
            <a:r>
              <a:rPr dirty="0"/>
              <a:t>with</a:t>
            </a:r>
            <a:r>
              <a:rPr spc="25" dirty="0"/>
              <a:t> </a:t>
            </a:r>
            <a:r>
              <a:rPr spc="-5" dirty="0"/>
              <a:t>Nutch?</a:t>
            </a:r>
          </a:p>
          <a:p>
            <a:pPr marL="697865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rlito"/>
                <a:cs typeface="Carlito"/>
              </a:rPr>
              <a:t>Give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name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10" dirty="0">
                <a:latin typeface="Carlito"/>
                <a:cs typeface="Carlito"/>
              </a:rPr>
              <a:t>your </a:t>
            </a:r>
            <a:r>
              <a:rPr sz="2200" spc="-15" dirty="0">
                <a:latin typeface="Carlito"/>
                <a:cs typeface="Carlito"/>
              </a:rPr>
              <a:t>agent. </a:t>
            </a:r>
            <a:r>
              <a:rPr sz="2200" spc="-5" dirty="0">
                <a:latin typeface="Carlito"/>
                <a:cs typeface="Carlito"/>
              </a:rPr>
              <a:t>Add seed </a:t>
            </a:r>
            <a:r>
              <a:rPr sz="2200" spc="-10" dirty="0">
                <a:latin typeface="Carlito"/>
                <a:cs typeface="Carlito"/>
              </a:rPr>
              <a:t>urls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a</a:t>
            </a:r>
            <a:r>
              <a:rPr sz="2200" spc="18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file.</a:t>
            </a:r>
            <a:endParaRPr sz="2200">
              <a:latin typeface="Carlito"/>
              <a:cs typeface="Carlito"/>
            </a:endParaRPr>
          </a:p>
          <a:p>
            <a:pPr marL="697865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rlito"/>
                <a:cs typeface="Carlito"/>
              </a:rPr>
              <a:t>Initialize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Nutch </a:t>
            </a:r>
            <a:r>
              <a:rPr sz="2200" spc="-15" dirty="0">
                <a:latin typeface="Carlito"/>
                <a:cs typeface="Carlito"/>
              </a:rPr>
              <a:t>crawl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db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260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Nutch </a:t>
            </a:r>
            <a:r>
              <a:rPr sz="1900" spc="-5" dirty="0">
                <a:latin typeface="Carlito"/>
                <a:cs typeface="Carlito"/>
              </a:rPr>
              <a:t>inject</a:t>
            </a:r>
            <a:r>
              <a:rPr sz="1900" spc="1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urls/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latin typeface="Carlito"/>
                <a:cs typeface="Carlito"/>
              </a:rPr>
              <a:t>Generate </a:t>
            </a:r>
            <a:r>
              <a:rPr sz="2200" spc="-10" dirty="0">
                <a:latin typeface="Carlito"/>
                <a:cs typeface="Carlito"/>
              </a:rPr>
              <a:t>more</a:t>
            </a:r>
            <a:r>
              <a:rPr sz="2200" spc="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URLs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260"/>
              </a:lnSpc>
              <a:spcBef>
                <a:spcPts val="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Nutch </a:t>
            </a:r>
            <a:r>
              <a:rPr sz="1900" spc="-15" dirty="0">
                <a:latin typeface="Carlito"/>
                <a:cs typeface="Carlito"/>
              </a:rPr>
              <a:t>generate </a:t>
            </a:r>
            <a:r>
              <a:rPr sz="1900" spc="-10" dirty="0">
                <a:latin typeface="Carlito"/>
                <a:cs typeface="Carlito"/>
              </a:rPr>
              <a:t>–topN 100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latin typeface="Carlito"/>
                <a:cs typeface="Carlito"/>
              </a:rPr>
              <a:t>Fetch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pages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5" dirty="0">
                <a:latin typeface="Carlito"/>
                <a:cs typeface="Carlito"/>
              </a:rPr>
              <a:t>those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URLs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ts val="2255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Nutch </a:t>
            </a:r>
            <a:r>
              <a:rPr sz="1900" spc="-20" dirty="0">
                <a:latin typeface="Carlito"/>
                <a:cs typeface="Carlito"/>
              </a:rPr>
              <a:t>fetch</a:t>
            </a:r>
            <a:r>
              <a:rPr sz="1900" spc="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–all</a:t>
            </a:r>
            <a:endParaRPr sz="1900">
              <a:latin typeface="Carlito"/>
              <a:cs typeface="Carlito"/>
            </a:endParaRPr>
          </a:p>
          <a:p>
            <a:pPr marL="697865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latin typeface="Carlito"/>
                <a:cs typeface="Carlito"/>
              </a:rPr>
              <a:t>Parse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them</a:t>
            </a:r>
            <a:endParaRPr sz="2200">
              <a:latin typeface="Carlito"/>
              <a:cs typeface="Carlito"/>
            </a:endParaRPr>
          </a:p>
          <a:p>
            <a:pPr marL="1155065" lvl="2" indent="-22923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10" dirty="0">
                <a:latin typeface="Carlito"/>
                <a:cs typeface="Carlito"/>
              </a:rPr>
              <a:t>Nutch </a:t>
            </a:r>
            <a:r>
              <a:rPr sz="1900" spc="-15" dirty="0">
                <a:latin typeface="Carlito"/>
                <a:cs typeface="Carlito"/>
              </a:rPr>
              <a:t>parse</a:t>
            </a:r>
            <a:r>
              <a:rPr sz="1900" spc="1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–all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742" y="5002148"/>
            <a:ext cx="3805554" cy="951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rlito"/>
                <a:cs typeface="Carlito"/>
              </a:rPr>
              <a:t>Update </a:t>
            </a:r>
            <a:r>
              <a:rPr sz="2200" spc="-5" dirty="0">
                <a:latin typeface="Carlito"/>
                <a:cs typeface="Carlito"/>
              </a:rPr>
              <a:t>the db and </a:t>
            </a:r>
            <a:r>
              <a:rPr sz="2200" spc="-15" dirty="0">
                <a:latin typeface="Carlito"/>
                <a:cs typeface="Carlito"/>
              </a:rPr>
              <a:t>index </a:t>
            </a:r>
            <a:r>
              <a:rPr sz="2200" spc="-5" dirty="0">
                <a:latin typeface="Carlito"/>
                <a:cs typeface="Carlito"/>
              </a:rPr>
              <a:t>in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solr</a:t>
            </a:r>
            <a:endParaRPr sz="2200">
              <a:latin typeface="Carlito"/>
              <a:cs typeface="Carlito"/>
            </a:endParaRPr>
          </a:p>
          <a:p>
            <a:pPr marL="697865" lvl="1" indent="-2292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latin typeface="Carlito"/>
                <a:cs typeface="Carlito"/>
              </a:rPr>
              <a:t>Nutch updatedb</a:t>
            </a:r>
            <a:r>
              <a:rPr sz="1900" spc="1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–all</a:t>
            </a:r>
            <a:endParaRPr sz="1900">
              <a:latin typeface="Carlito"/>
              <a:cs typeface="Carlito"/>
            </a:endParaRPr>
          </a:p>
          <a:p>
            <a:pPr marL="697865" lvl="1" indent="-22923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latin typeface="Carlito"/>
                <a:cs typeface="Carlito"/>
              </a:rPr>
              <a:t>nutch solrindex &lt;solr-url&gt;</a:t>
            </a:r>
            <a:r>
              <a:rPr sz="1900" spc="6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-all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1816" y="6196076"/>
            <a:ext cx="6245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https://cwiki.apache.org/confluence/display/NUTCH/NutchTutorial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1711" y="4995417"/>
            <a:ext cx="23018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Caution: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I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have dropped 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dedup and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link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inversion  steps for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simplicity.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01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Readings/Playlists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6542"/>
            <a:ext cx="7713980" cy="37382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49530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Berlin </a:t>
            </a:r>
            <a:r>
              <a:rPr sz="2800" spc="-15" dirty="0">
                <a:latin typeface="Carlito"/>
                <a:cs typeface="Carlito"/>
              </a:rPr>
              <a:t>Buzzwords </a:t>
            </a:r>
            <a:r>
              <a:rPr sz="2800" spc="-5" dirty="0">
                <a:latin typeface="Carlito"/>
                <a:cs typeface="Carlito"/>
              </a:rPr>
              <a:t>2010 </a:t>
            </a:r>
            <a:r>
              <a:rPr sz="2800" spc="-60" dirty="0">
                <a:latin typeface="Carlito"/>
                <a:cs typeface="Carlito"/>
              </a:rPr>
              <a:t>Talk </a:t>
            </a:r>
            <a:r>
              <a:rPr sz="2800" spc="-5" dirty="0">
                <a:latin typeface="Carlito"/>
                <a:cs typeface="Carlito"/>
              </a:rPr>
              <a:t>on </a:t>
            </a:r>
            <a:r>
              <a:rPr sz="2800" spc="-5" dirty="0">
                <a:latin typeface="Arial"/>
                <a:cs typeface="Arial"/>
              </a:rPr>
              <a:t>Nutch </a:t>
            </a:r>
            <a:r>
              <a:rPr sz="2800" dirty="0">
                <a:latin typeface="Arial"/>
                <a:cs typeface="Arial"/>
              </a:rPr>
              <a:t>as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Web  </a:t>
            </a:r>
            <a:r>
              <a:rPr sz="2800" spc="-5" dirty="0">
                <a:latin typeface="Arial"/>
                <a:cs typeface="Arial"/>
              </a:rPr>
              <a:t>Mining Platform The Present &amp; 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Future</a:t>
            </a:r>
            <a:endParaRPr sz="28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80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</a:tabLst>
            </a:pP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https://www.youtube.com/watch?v=fCtIHfQkUnY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Nutch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Tutorial</a:t>
            </a:r>
            <a:endParaRPr sz="2800">
              <a:latin typeface="Carlito"/>
              <a:cs typeface="Carlito"/>
            </a:endParaRPr>
          </a:p>
          <a:p>
            <a:pPr marL="697865" marR="46355" lvl="1" indent="-228600">
              <a:lnSpc>
                <a:spcPts val="2590"/>
              </a:lnSpc>
              <a:spcBef>
                <a:spcPts val="570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</a:tabLst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https://cwiki.apache.org/confluence/display/NUTCH/Nu  </a:t>
            </a:r>
            <a:r>
              <a:rPr sz="2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tchTutorial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Carlito"/>
                <a:cs typeface="Carlito"/>
              </a:rPr>
              <a:t>Web </a:t>
            </a:r>
            <a:r>
              <a:rPr sz="2800" spc="-15" dirty="0">
                <a:latin typeface="Carlito"/>
                <a:cs typeface="Carlito"/>
              </a:rPr>
              <a:t>Crawling, Christopher </a:t>
            </a:r>
            <a:r>
              <a:rPr sz="2800" spc="-20" dirty="0">
                <a:latin typeface="Carlito"/>
                <a:cs typeface="Carlito"/>
              </a:rPr>
              <a:t>Olston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Marc </a:t>
            </a:r>
            <a:r>
              <a:rPr sz="2800" spc="-5" dirty="0">
                <a:latin typeface="Carlito"/>
                <a:cs typeface="Carlito"/>
              </a:rPr>
              <a:t>Najork,  </a:t>
            </a:r>
            <a:r>
              <a:rPr sz="2800" spc="-15" dirty="0">
                <a:latin typeface="Carlito"/>
                <a:cs typeface="Carlito"/>
              </a:rPr>
              <a:t>Foundations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40" dirty="0">
                <a:latin typeface="Carlito"/>
                <a:cs typeface="Carlito"/>
              </a:rPr>
              <a:t>Trends </a:t>
            </a: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spc="-15" dirty="0">
                <a:latin typeface="Carlito"/>
                <a:cs typeface="Carlito"/>
              </a:rPr>
              <a:t>Information Retrieval,  </a:t>
            </a:r>
            <a:r>
              <a:rPr sz="2800" spc="-40" dirty="0">
                <a:latin typeface="Carlito"/>
                <a:cs typeface="Carlito"/>
              </a:rPr>
              <a:t>Vol. </a:t>
            </a:r>
            <a:r>
              <a:rPr sz="2800" spc="-5" dirty="0">
                <a:latin typeface="Carlito"/>
                <a:cs typeface="Carlito"/>
              </a:rPr>
              <a:t>4, No. 3 </a:t>
            </a:r>
            <a:r>
              <a:rPr sz="2800" spc="-10" dirty="0">
                <a:latin typeface="Carlito"/>
                <a:cs typeface="Carlito"/>
              </a:rPr>
              <a:t>(2010)</a:t>
            </a:r>
            <a:r>
              <a:rPr sz="2800" spc="1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175–246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7241" y="2747517"/>
            <a:ext cx="1938020" cy="12033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Crawler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400" b="1" spc="-5" dirty="0">
                <a:solidFill>
                  <a:srgbClr val="FFFFFF"/>
                </a:solidFill>
                <a:latin typeface="Carlito"/>
                <a:cs typeface="Carlito"/>
              </a:rPr>
              <a:t>(a.k.a. </a:t>
            </a:r>
            <a:r>
              <a:rPr sz="1400" b="1" dirty="0">
                <a:solidFill>
                  <a:srgbClr val="FFFFFF"/>
                </a:solidFill>
                <a:latin typeface="Carlito"/>
                <a:cs typeface="Carlito"/>
              </a:rPr>
              <a:t>bot or</a:t>
            </a:r>
            <a:r>
              <a:rPr sz="1400" b="1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rlito"/>
                <a:cs typeface="Carlito"/>
              </a:rPr>
              <a:t>spider)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92142" y="1189370"/>
            <a:ext cx="2216150" cy="1576705"/>
            <a:chOff x="992142" y="1189370"/>
            <a:chExt cx="2216150" cy="1576705"/>
          </a:xfrm>
        </p:grpSpPr>
        <p:sp>
          <p:nvSpPr>
            <p:cNvPr id="4" name="object 4"/>
            <p:cNvSpPr/>
            <p:nvPr/>
          </p:nvSpPr>
          <p:spPr>
            <a:xfrm>
              <a:off x="998492" y="1195720"/>
              <a:ext cx="2203450" cy="1564005"/>
            </a:xfrm>
            <a:custGeom>
              <a:avLst/>
              <a:gdLst/>
              <a:ahLst/>
              <a:cxnLst/>
              <a:rect l="l" t="t" r="r" b="b"/>
              <a:pathLst>
                <a:path w="2203450" h="1564005">
                  <a:moveTo>
                    <a:pt x="1358167" y="0"/>
                  </a:moveTo>
                  <a:lnTo>
                    <a:pt x="1315206" y="1447"/>
                  </a:lnTo>
                  <a:lnTo>
                    <a:pt x="1273632" y="10747"/>
                  </a:lnTo>
                  <a:lnTo>
                    <a:pt x="1234642" y="27512"/>
                  </a:lnTo>
                  <a:lnTo>
                    <a:pt x="1199433" y="51355"/>
                  </a:lnTo>
                  <a:lnTo>
                    <a:pt x="1169200" y="81890"/>
                  </a:lnTo>
                  <a:lnTo>
                    <a:pt x="1145140" y="118729"/>
                  </a:lnTo>
                  <a:lnTo>
                    <a:pt x="1130670" y="105902"/>
                  </a:lnTo>
                  <a:lnTo>
                    <a:pt x="1099063" y="83439"/>
                  </a:lnTo>
                  <a:lnTo>
                    <a:pt x="1036855" y="55479"/>
                  </a:lnTo>
                  <a:lnTo>
                    <a:pt x="990356" y="45402"/>
                  </a:lnTo>
                  <a:lnTo>
                    <a:pt x="943563" y="43361"/>
                  </a:lnTo>
                  <a:lnTo>
                    <a:pt x="897513" y="49054"/>
                  </a:lnTo>
                  <a:lnTo>
                    <a:pt x="853244" y="62175"/>
                  </a:lnTo>
                  <a:lnTo>
                    <a:pt x="811793" y="82421"/>
                  </a:lnTo>
                  <a:lnTo>
                    <a:pt x="774200" y="109487"/>
                  </a:lnTo>
                  <a:lnTo>
                    <a:pt x="741502" y="143069"/>
                  </a:lnTo>
                  <a:lnTo>
                    <a:pt x="714737" y="182864"/>
                  </a:lnTo>
                  <a:lnTo>
                    <a:pt x="673643" y="162978"/>
                  </a:lnTo>
                  <a:lnTo>
                    <a:pt x="630464" y="148659"/>
                  </a:lnTo>
                  <a:lnTo>
                    <a:pt x="585798" y="140015"/>
                  </a:lnTo>
                  <a:lnTo>
                    <a:pt x="540241" y="137156"/>
                  </a:lnTo>
                  <a:lnTo>
                    <a:pt x="494392" y="140192"/>
                  </a:lnTo>
                  <a:lnTo>
                    <a:pt x="448571" y="149285"/>
                  </a:lnTo>
                  <a:lnTo>
                    <a:pt x="405449" y="163885"/>
                  </a:lnTo>
                  <a:lnTo>
                    <a:pt x="365377" y="183546"/>
                  </a:lnTo>
                  <a:lnTo>
                    <a:pt x="328707" y="207821"/>
                  </a:lnTo>
                  <a:lnTo>
                    <a:pt x="295788" y="236265"/>
                  </a:lnTo>
                  <a:lnTo>
                    <a:pt x="266973" y="268430"/>
                  </a:lnTo>
                  <a:lnTo>
                    <a:pt x="242613" y="303871"/>
                  </a:lnTo>
                  <a:lnTo>
                    <a:pt x="223058" y="342140"/>
                  </a:lnTo>
                  <a:lnTo>
                    <a:pt x="208660" y="382793"/>
                  </a:lnTo>
                  <a:lnTo>
                    <a:pt x="199770" y="425383"/>
                  </a:lnTo>
                  <a:lnTo>
                    <a:pt x="196739" y="469463"/>
                  </a:lnTo>
                  <a:lnTo>
                    <a:pt x="199917" y="514588"/>
                  </a:lnTo>
                  <a:lnTo>
                    <a:pt x="198063" y="519541"/>
                  </a:lnTo>
                  <a:lnTo>
                    <a:pt x="147188" y="530615"/>
                  </a:lnTo>
                  <a:lnTo>
                    <a:pt x="100980" y="552608"/>
                  </a:lnTo>
                  <a:lnTo>
                    <a:pt x="61241" y="584388"/>
                  </a:lnTo>
                  <a:lnTo>
                    <a:pt x="29775" y="624824"/>
                  </a:lnTo>
                  <a:lnTo>
                    <a:pt x="9174" y="670249"/>
                  </a:lnTo>
                  <a:lnTo>
                    <a:pt x="0" y="717498"/>
                  </a:lnTo>
                  <a:lnTo>
                    <a:pt x="1778" y="764803"/>
                  </a:lnTo>
                  <a:lnTo>
                    <a:pt x="14035" y="810395"/>
                  </a:lnTo>
                  <a:lnTo>
                    <a:pt x="36294" y="852505"/>
                  </a:lnTo>
                  <a:lnTo>
                    <a:pt x="68082" y="889366"/>
                  </a:lnTo>
                  <a:lnTo>
                    <a:pt x="108922" y="919210"/>
                  </a:lnTo>
                  <a:lnTo>
                    <a:pt x="79869" y="956623"/>
                  </a:lnTo>
                  <a:lnTo>
                    <a:pt x="60087" y="998680"/>
                  </a:lnTo>
                  <a:lnTo>
                    <a:pt x="50111" y="1043832"/>
                  </a:lnTo>
                  <a:lnTo>
                    <a:pt x="50476" y="1090533"/>
                  </a:lnTo>
                  <a:lnTo>
                    <a:pt x="62240" y="1138693"/>
                  </a:lnTo>
                  <a:lnTo>
                    <a:pt x="84285" y="1181622"/>
                  </a:lnTo>
                  <a:lnTo>
                    <a:pt x="115131" y="1218192"/>
                  </a:lnTo>
                  <a:lnTo>
                    <a:pt x="153297" y="1247278"/>
                  </a:lnTo>
                  <a:lnTo>
                    <a:pt x="197302" y="1267753"/>
                  </a:lnTo>
                  <a:lnTo>
                    <a:pt x="245666" y="1278491"/>
                  </a:lnTo>
                  <a:lnTo>
                    <a:pt x="296907" y="1278366"/>
                  </a:lnTo>
                  <a:lnTo>
                    <a:pt x="301098" y="1285224"/>
                  </a:lnTo>
                  <a:lnTo>
                    <a:pt x="329138" y="1324710"/>
                  </a:lnTo>
                  <a:lnTo>
                    <a:pt x="361279" y="1359736"/>
                  </a:lnTo>
                  <a:lnTo>
                    <a:pt x="397016" y="1390180"/>
                  </a:lnTo>
                  <a:lnTo>
                    <a:pt x="435842" y="1415920"/>
                  </a:lnTo>
                  <a:lnTo>
                    <a:pt x="477250" y="1436831"/>
                  </a:lnTo>
                  <a:lnTo>
                    <a:pt x="520734" y="1452794"/>
                  </a:lnTo>
                  <a:lnTo>
                    <a:pt x="565788" y="1463684"/>
                  </a:lnTo>
                  <a:lnTo>
                    <a:pt x="611906" y="1469379"/>
                  </a:lnTo>
                  <a:lnTo>
                    <a:pt x="658580" y="1469758"/>
                  </a:lnTo>
                  <a:lnTo>
                    <a:pt x="705306" y="1464697"/>
                  </a:lnTo>
                  <a:lnTo>
                    <a:pt x="751575" y="1454074"/>
                  </a:lnTo>
                  <a:lnTo>
                    <a:pt x="796882" y="1437767"/>
                  </a:lnTo>
                  <a:lnTo>
                    <a:pt x="840721" y="1415653"/>
                  </a:lnTo>
                  <a:lnTo>
                    <a:pt x="869802" y="1452105"/>
                  </a:lnTo>
                  <a:lnTo>
                    <a:pt x="903504" y="1484094"/>
                  </a:lnTo>
                  <a:lnTo>
                    <a:pt x="941296" y="1511244"/>
                  </a:lnTo>
                  <a:lnTo>
                    <a:pt x="982648" y="1533175"/>
                  </a:lnTo>
                  <a:lnTo>
                    <a:pt x="1027030" y="1549511"/>
                  </a:lnTo>
                  <a:lnTo>
                    <a:pt x="1072623" y="1559731"/>
                  </a:lnTo>
                  <a:lnTo>
                    <a:pt x="1118127" y="1563835"/>
                  </a:lnTo>
                  <a:lnTo>
                    <a:pt x="1163033" y="1562090"/>
                  </a:lnTo>
                  <a:lnTo>
                    <a:pt x="1206829" y="1554760"/>
                  </a:lnTo>
                  <a:lnTo>
                    <a:pt x="1249004" y="1542112"/>
                  </a:lnTo>
                  <a:lnTo>
                    <a:pt x="1289047" y="1524412"/>
                  </a:lnTo>
                  <a:lnTo>
                    <a:pt x="1326447" y="1501926"/>
                  </a:lnTo>
                  <a:lnTo>
                    <a:pt x="1360692" y="1474919"/>
                  </a:lnTo>
                  <a:lnTo>
                    <a:pt x="1391272" y="1443658"/>
                  </a:lnTo>
                  <a:lnTo>
                    <a:pt x="1417676" y="1408408"/>
                  </a:lnTo>
                  <a:lnTo>
                    <a:pt x="1439392" y="1369436"/>
                  </a:lnTo>
                  <a:lnTo>
                    <a:pt x="1455909" y="1327007"/>
                  </a:lnTo>
                  <a:lnTo>
                    <a:pt x="1491725" y="1345434"/>
                  </a:lnTo>
                  <a:lnTo>
                    <a:pt x="1529649" y="1358884"/>
                  </a:lnTo>
                  <a:lnTo>
                    <a:pt x="1569120" y="1367190"/>
                  </a:lnTo>
                  <a:lnTo>
                    <a:pt x="1609579" y="1370187"/>
                  </a:lnTo>
                  <a:lnTo>
                    <a:pt x="1657426" y="1366832"/>
                  </a:lnTo>
                  <a:lnTo>
                    <a:pt x="1702871" y="1356393"/>
                  </a:lnTo>
                  <a:lnTo>
                    <a:pt x="1745304" y="1339454"/>
                  </a:lnTo>
                  <a:lnTo>
                    <a:pt x="1784112" y="1316595"/>
                  </a:lnTo>
                  <a:lnTo>
                    <a:pt x="1818685" y="1288399"/>
                  </a:lnTo>
                  <a:lnTo>
                    <a:pt x="1848411" y="1255448"/>
                  </a:lnTo>
                  <a:lnTo>
                    <a:pt x="1872681" y="1218324"/>
                  </a:lnTo>
                  <a:lnTo>
                    <a:pt x="1890881" y="1177610"/>
                  </a:lnTo>
                  <a:lnTo>
                    <a:pt x="1902402" y="1133887"/>
                  </a:lnTo>
                  <a:lnTo>
                    <a:pt x="1906632" y="1087739"/>
                  </a:lnTo>
                  <a:lnTo>
                    <a:pt x="1950034" y="1078962"/>
                  </a:lnTo>
                  <a:lnTo>
                    <a:pt x="1991722" y="1064958"/>
                  </a:lnTo>
                  <a:lnTo>
                    <a:pt x="2031219" y="1045930"/>
                  </a:lnTo>
                  <a:lnTo>
                    <a:pt x="2068049" y="1022080"/>
                  </a:lnTo>
                  <a:lnTo>
                    <a:pt x="2103263" y="992079"/>
                  </a:lnTo>
                  <a:lnTo>
                    <a:pt x="2133290" y="958583"/>
                  </a:lnTo>
                  <a:lnTo>
                    <a:pt x="2158053" y="922148"/>
                  </a:lnTo>
                  <a:lnTo>
                    <a:pt x="2177476" y="883334"/>
                  </a:lnTo>
                  <a:lnTo>
                    <a:pt x="2191485" y="842698"/>
                  </a:lnTo>
                  <a:lnTo>
                    <a:pt x="2200002" y="800798"/>
                  </a:lnTo>
                  <a:lnTo>
                    <a:pt x="2202953" y="758191"/>
                  </a:lnTo>
                  <a:lnTo>
                    <a:pt x="2200261" y="715436"/>
                  </a:lnTo>
                  <a:lnTo>
                    <a:pt x="2191850" y="673090"/>
                  </a:lnTo>
                  <a:lnTo>
                    <a:pt x="2177646" y="631710"/>
                  </a:lnTo>
                  <a:lnTo>
                    <a:pt x="2157570" y="591856"/>
                  </a:lnTo>
                  <a:lnTo>
                    <a:pt x="2131549" y="554085"/>
                  </a:lnTo>
                  <a:lnTo>
                    <a:pt x="2135119" y="545633"/>
                  </a:lnTo>
                  <a:lnTo>
                    <a:pt x="2138391" y="537051"/>
                  </a:lnTo>
                  <a:lnTo>
                    <a:pt x="2141354" y="528349"/>
                  </a:lnTo>
                  <a:lnTo>
                    <a:pt x="2143995" y="519541"/>
                  </a:lnTo>
                  <a:lnTo>
                    <a:pt x="2152589" y="472754"/>
                  </a:lnTo>
                  <a:lnTo>
                    <a:pt x="2152482" y="426560"/>
                  </a:lnTo>
                  <a:lnTo>
                    <a:pt x="2144212" y="381868"/>
                  </a:lnTo>
                  <a:lnTo>
                    <a:pt x="2128315" y="339591"/>
                  </a:lnTo>
                  <a:lnTo>
                    <a:pt x="2105329" y="300640"/>
                  </a:lnTo>
                  <a:lnTo>
                    <a:pt x="2075792" y="265926"/>
                  </a:lnTo>
                  <a:lnTo>
                    <a:pt x="2040240" y="236362"/>
                  </a:lnTo>
                  <a:lnTo>
                    <a:pt x="1999210" y="212858"/>
                  </a:lnTo>
                  <a:lnTo>
                    <a:pt x="1953241" y="196326"/>
                  </a:lnTo>
                  <a:lnTo>
                    <a:pt x="1942059" y="156549"/>
                  </a:lnTo>
                  <a:lnTo>
                    <a:pt x="1924079" y="119475"/>
                  </a:lnTo>
                  <a:lnTo>
                    <a:pt x="1899788" y="85901"/>
                  </a:lnTo>
                  <a:lnTo>
                    <a:pt x="1869675" y="56626"/>
                  </a:lnTo>
                  <a:lnTo>
                    <a:pt x="1828380" y="29187"/>
                  </a:lnTo>
                  <a:lnTo>
                    <a:pt x="1783627" y="10802"/>
                  </a:lnTo>
                  <a:lnTo>
                    <a:pt x="1736817" y="1360"/>
                  </a:lnTo>
                  <a:lnTo>
                    <a:pt x="1689351" y="746"/>
                  </a:lnTo>
                  <a:lnTo>
                    <a:pt x="1642629" y="8847"/>
                  </a:lnTo>
                  <a:lnTo>
                    <a:pt x="1598052" y="25550"/>
                  </a:lnTo>
                  <a:lnTo>
                    <a:pt x="1557020" y="50743"/>
                  </a:lnTo>
                  <a:lnTo>
                    <a:pt x="1520933" y="84312"/>
                  </a:lnTo>
                  <a:lnTo>
                    <a:pt x="1504417" y="65643"/>
                  </a:lnTo>
                  <a:lnTo>
                    <a:pt x="1485865" y="48974"/>
                  </a:lnTo>
                  <a:lnTo>
                    <a:pt x="1465480" y="34448"/>
                  </a:lnTo>
                  <a:lnTo>
                    <a:pt x="1443463" y="22209"/>
                  </a:lnTo>
                  <a:lnTo>
                    <a:pt x="1401318" y="6791"/>
                  </a:lnTo>
                  <a:lnTo>
                    <a:pt x="1358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8492" y="1195720"/>
              <a:ext cx="2203450" cy="1564005"/>
            </a:xfrm>
            <a:custGeom>
              <a:avLst/>
              <a:gdLst/>
              <a:ahLst/>
              <a:cxnLst/>
              <a:rect l="l" t="t" r="r" b="b"/>
              <a:pathLst>
                <a:path w="2203450" h="1564005">
                  <a:moveTo>
                    <a:pt x="199917" y="514588"/>
                  </a:moveTo>
                  <a:lnTo>
                    <a:pt x="196739" y="469463"/>
                  </a:lnTo>
                  <a:lnTo>
                    <a:pt x="199770" y="425383"/>
                  </a:lnTo>
                  <a:lnTo>
                    <a:pt x="208660" y="382793"/>
                  </a:lnTo>
                  <a:lnTo>
                    <a:pt x="223058" y="342140"/>
                  </a:lnTo>
                  <a:lnTo>
                    <a:pt x="242613" y="303871"/>
                  </a:lnTo>
                  <a:lnTo>
                    <a:pt x="266973" y="268430"/>
                  </a:lnTo>
                  <a:lnTo>
                    <a:pt x="295788" y="236265"/>
                  </a:lnTo>
                  <a:lnTo>
                    <a:pt x="328707" y="207821"/>
                  </a:lnTo>
                  <a:lnTo>
                    <a:pt x="365377" y="183546"/>
                  </a:lnTo>
                  <a:lnTo>
                    <a:pt x="405449" y="163885"/>
                  </a:lnTo>
                  <a:lnTo>
                    <a:pt x="448571" y="149285"/>
                  </a:lnTo>
                  <a:lnTo>
                    <a:pt x="494392" y="140192"/>
                  </a:lnTo>
                  <a:lnTo>
                    <a:pt x="540241" y="137156"/>
                  </a:lnTo>
                  <a:lnTo>
                    <a:pt x="585798" y="140015"/>
                  </a:lnTo>
                  <a:lnTo>
                    <a:pt x="630464" y="148659"/>
                  </a:lnTo>
                  <a:lnTo>
                    <a:pt x="673643" y="162978"/>
                  </a:lnTo>
                  <a:lnTo>
                    <a:pt x="714737" y="182864"/>
                  </a:lnTo>
                  <a:lnTo>
                    <a:pt x="741502" y="143069"/>
                  </a:lnTo>
                  <a:lnTo>
                    <a:pt x="774200" y="109487"/>
                  </a:lnTo>
                  <a:lnTo>
                    <a:pt x="811793" y="82421"/>
                  </a:lnTo>
                  <a:lnTo>
                    <a:pt x="853244" y="62175"/>
                  </a:lnTo>
                  <a:lnTo>
                    <a:pt x="897513" y="49054"/>
                  </a:lnTo>
                  <a:lnTo>
                    <a:pt x="943563" y="43361"/>
                  </a:lnTo>
                  <a:lnTo>
                    <a:pt x="990356" y="45402"/>
                  </a:lnTo>
                  <a:lnTo>
                    <a:pt x="1036855" y="55479"/>
                  </a:lnTo>
                  <a:lnTo>
                    <a:pt x="1082021" y="73898"/>
                  </a:lnTo>
                  <a:lnTo>
                    <a:pt x="1115295" y="94122"/>
                  </a:lnTo>
                  <a:lnTo>
                    <a:pt x="1145140" y="118729"/>
                  </a:lnTo>
                  <a:lnTo>
                    <a:pt x="1169200" y="81890"/>
                  </a:lnTo>
                  <a:lnTo>
                    <a:pt x="1199433" y="51355"/>
                  </a:lnTo>
                  <a:lnTo>
                    <a:pt x="1234642" y="27512"/>
                  </a:lnTo>
                  <a:lnTo>
                    <a:pt x="1273632" y="10747"/>
                  </a:lnTo>
                  <a:lnTo>
                    <a:pt x="1315206" y="1447"/>
                  </a:lnTo>
                  <a:lnTo>
                    <a:pt x="1358167" y="0"/>
                  </a:lnTo>
                  <a:lnTo>
                    <a:pt x="1401318" y="6791"/>
                  </a:lnTo>
                  <a:lnTo>
                    <a:pt x="1443463" y="22209"/>
                  </a:lnTo>
                  <a:lnTo>
                    <a:pt x="1485865" y="48974"/>
                  </a:lnTo>
                  <a:lnTo>
                    <a:pt x="1520933" y="84312"/>
                  </a:lnTo>
                  <a:lnTo>
                    <a:pt x="1557020" y="50743"/>
                  </a:lnTo>
                  <a:lnTo>
                    <a:pt x="1598052" y="25550"/>
                  </a:lnTo>
                  <a:lnTo>
                    <a:pt x="1642629" y="8847"/>
                  </a:lnTo>
                  <a:lnTo>
                    <a:pt x="1689351" y="746"/>
                  </a:lnTo>
                  <a:lnTo>
                    <a:pt x="1736817" y="1360"/>
                  </a:lnTo>
                  <a:lnTo>
                    <a:pt x="1783627" y="10802"/>
                  </a:lnTo>
                  <a:lnTo>
                    <a:pt x="1828380" y="29187"/>
                  </a:lnTo>
                  <a:lnTo>
                    <a:pt x="1869675" y="56626"/>
                  </a:lnTo>
                  <a:lnTo>
                    <a:pt x="1899788" y="85901"/>
                  </a:lnTo>
                  <a:lnTo>
                    <a:pt x="1924079" y="119475"/>
                  </a:lnTo>
                  <a:lnTo>
                    <a:pt x="1942059" y="156549"/>
                  </a:lnTo>
                  <a:lnTo>
                    <a:pt x="1953241" y="196326"/>
                  </a:lnTo>
                  <a:lnTo>
                    <a:pt x="1999210" y="212858"/>
                  </a:lnTo>
                  <a:lnTo>
                    <a:pt x="2040240" y="236362"/>
                  </a:lnTo>
                  <a:lnTo>
                    <a:pt x="2075792" y="265926"/>
                  </a:lnTo>
                  <a:lnTo>
                    <a:pt x="2105329" y="300640"/>
                  </a:lnTo>
                  <a:lnTo>
                    <a:pt x="2128315" y="339591"/>
                  </a:lnTo>
                  <a:lnTo>
                    <a:pt x="2144212" y="381868"/>
                  </a:lnTo>
                  <a:lnTo>
                    <a:pt x="2152482" y="426560"/>
                  </a:lnTo>
                  <a:lnTo>
                    <a:pt x="2152589" y="472754"/>
                  </a:lnTo>
                  <a:lnTo>
                    <a:pt x="2143995" y="519541"/>
                  </a:lnTo>
                  <a:lnTo>
                    <a:pt x="2141354" y="528349"/>
                  </a:lnTo>
                  <a:lnTo>
                    <a:pt x="2138391" y="537051"/>
                  </a:lnTo>
                  <a:lnTo>
                    <a:pt x="2135119" y="545633"/>
                  </a:lnTo>
                  <a:lnTo>
                    <a:pt x="2131549" y="554085"/>
                  </a:lnTo>
                  <a:lnTo>
                    <a:pt x="2157570" y="591856"/>
                  </a:lnTo>
                  <a:lnTo>
                    <a:pt x="2177646" y="631710"/>
                  </a:lnTo>
                  <a:lnTo>
                    <a:pt x="2191850" y="673090"/>
                  </a:lnTo>
                  <a:lnTo>
                    <a:pt x="2200261" y="715436"/>
                  </a:lnTo>
                  <a:lnTo>
                    <a:pt x="2202953" y="758191"/>
                  </a:lnTo>
                  <a:lnTo>
                    <a:pt x="2200002" y="800798"/>
                  </a:lnTo>
                  <a:lnTo>
                    <a:pt x="2191485" y="842698"/>
                  </a:lnTo>
                  <a:lnTo>
                    <a:pt x="2177476" y="883334"/>
                  </a:lnTo>
                  <a:lnTo>
                    <a:pt x="2158053" y="922148"/>
                  </a:lnTo>
                  <a:lnTo>
                    <a:pt x="2133290" y="958583"/>
                  </a:lnTo>
                  <a:lnTo>
                    <a:pt x="2103263" y="992079"/>
                  </a:lnTo>
                  <a:lnTo>
                    <a:pt x="2068049" y="1022080"/>
                  </a:lnTo>
                  <a:lnTo>
                    <a:pt x="2031219" y="1045930"/>
                  </a:lnTo>
                  <a:lnTo>
                    <a:pt x="1991722" y="1064958"/>
                  </a:lnTo>
                  <a:lnTo>
                    <a:pt x="1950034" y="1078962"/>
                  </a:lnTo>
                  <a:lnTo>
                    <a:pt x="1906632" y="1087739"/>
                  </a:lnTo>
                  <a:lnTo>
                    <a:pt x="1902402" y="1133887"/>
                  </a:lnTo>
                  <a:lnTo>
                    <a:pt x="1890881" y="1177610"/>
                  </a:lnTo>
                  <a:lnTo>
                    <a:pt x="1872681" y="1218324"/>
                  </a:lnTo>
                  <a:lnTo>
                    <a:pt x="1848411" y="1255448"/>
                  </a:lnTo>
                  <a:lnTo>
                    <a:pt x="1818685" y="1288399"/>
                  </a:lnTo>
                  <a:lnTo>
                    <a:pt x="1784112" y="1316595"/>
                  </a:lnTo>
                  <a:lnTo>
                    <a:pt x="1745304" y="1339454"/>
                  </a:lnTo>
                  <a:lnTo>
                    <a:pt x="1702871" y="1356393"/>
                  </a:lnTo>
                  <a:lnTo>
                    <a:pt x="1657426" y="1366832"/>
                  </a:lnTo>
                  <a:lnTo>
                    <a:pt x="1609579" y="1370187"/>
                  </a:lnTo>
                  <a:lnTo>
                    <a:pt x="1569120" y="1367190"/>
                  </a:lnTo>
                  <a:lnTo>
                    <a:pt x="1529649" y="1358884"/>
                  </a:lnTo>
                  <a:lnTo>
                    <a:pt x="1491725" y="1345434"/>
                  </a:lnTo>
                  <a:lnTo>
                    <a:pt x="1455909" y="1327007"/>
                  </a:lnTo>
                  <a:lnTo>
                    <a:pt x="1439392" y="1369436"/>
                  </a:lnTo>
                  <a:lnTo>
                    <a:pt x="1417676" y="1408408"/>
                  </a:lnTo>
                  <a:lnTo>
                    <a:pt x="1391272" y="1443658"/>
                  </a:lnTo>
                  <a:lnTo>
                    <a:pt x="1360692" y="1474919"/>
                  </a:lnTo>
                  <a:lnTo>
                    <a:pt x="1326447" y="1501926"/>
                  </a:lnTo>
                  <a:lnTo>
                    <a:pt x="1289047" y="1524412"/>
                  </a:lnTo>
                  <a:lnTo>
                    <a:pt x="1249004" y="1542112"/>
                  </a:lnTo>
                  <a:lnTo>
                    <a:pt x="1206829" y="1554760"/>
                  </a:lnTo>
                  <a:lnTo>
                    <a:pt x="1163033" y="1562090"/>
                  </a:lnTo>
                  <a:lnTo>
                    <a:pt x="1118127" y="1563835"/>
                  </a:lnTo>
                  <a:lnTo>
                    <a:pt x="1072623" y="1559731"/>
                  </a:lnTo>
                  <a:lnTo>
                    <a:pt x="1027030" y="1549511"/>
                  </a:lnTo>
                  <a:lnTo>
                    <a:pt x="982648" y="1533175"/>
                  </a:lnTo>
                  <a:lnTo>
                    <a:pt x="941296" y="1511244"/>
                  </a:lnTo>
                  <a:lnTo>
                    <a:pt x="903504" y="1484094"/>
                  </a:lnTo>
                  <a:lnTo>
                    <a:pt x="869802" y="1452105"/>
                  </a:lnTo>
                  <a:lnTo>
                    <a:pt x="840721" y="1415653"/>
                  </a:lnTo>
                  <a:lnTo>
                    <a:pt x="796882" y="1437767"/>
                  </a:lnTo>
                  <a:lnTo>
                    <a:pt x="751575" y="1454074"/>
                  </a:lnTo>
                  <a:lnTo>
                    <a:pt x="705306" y="1464697"/>
                  </a:lnTo>
                  <a:lnTo>
                    <a:pt x="658580" y="1469758"/>
                  </a:lnTo>
                  <a:lnTo>
                    <a:pt x="611906" y="1469379"/>
                  </a:lnTo>
                  <a:lnTo>
                    <a:pt x="565788" y="1463684"/>
                  </a:lnTo>
                  <a:lnTo>
                    <a:pt x="520734" y="1452794"/>
                  </a:lnTo>
                  <a:lnTo>
                    <a:pt x="477250" y="1436831"/>
                  </a:lnTo>
                  <a:lnTo>
                    <a:pt x="435842" y="1415920"/>
                  </a:lnTo>
                  <a:lnTo>
                    <a:pt x="397016" y="1390180"/>
                  </a:lnTo>
                  <a:lnTo>
                    <a:pt x="361279" y="1359736"/>
                  </a:lnTo>
                  <a:lnTo>
                    <a:pt x="329138" y="1324710"/>
                  </a:lnTo>
                  <a:lnTo>
                    <a:pt x="301098" y="1285224"/>
                  </a:lnTo>
                  <a:lnTo>
                    <a:pt x="299701" y="1282938"/>
                  </a:lnTo>
                  <a:lnTo>
                    <a:pt x="298304" y="1280652"/>
                  </a:lnTo>
                  <a:lnTo>
                    <a:pt x="296907" y="1278366"/>
                  </a:lnTo>
                  <a:lnTo>
                    <a:pt x="245666" y="1278491"/>
                  </a:lnTo>
                  <a:lnTo>
                    <a:pt x="197302" y="1267753"/>
                  </a:lnTo>
                  <a:lnTo>
                    <a:pt x="153297" y="1247278"/>
                  </a:lnTo>
                  <a:lnTo>
                    <a:pt x="115131" y="1218192"/>
                  </a:lnTo>
                  <a:lnTo>
                    <a:pt x="84285" y="1181622"/>
                  </a:lnTo>
                  <a:lnTo>
                    <a:pt x="62240" y="1138693"/>
                  </a:lnTo>
                  <a:lnTo>
                    <a:pt x="50476" y="1090533"/>
                  </a:lnTo>
                  <a:lnTo>
                    <a:pt x="50111" y="1043832"/>
                  </a:lnTo>
                  <a:lnTo>
                    <a:pt x="60087" y="998680"/>
                  </a:lnTo>
                  <a:lnTo>
                    <a:pt x="79869" y="956623"/>
                  </a:lnTo>
                  <a:lnTo>
                    <a:pt x="108922" y="919210"/>
                  </a:lnTo>
                  <a:lnTo>
                    <a:pt x="68082" y="889366"/>
                  </a:lnTo>
                  <a:lnTo>
                    <a:pt x="36294" y="852505"/>
                  </a:lnTo>
                  <a:lnTo>
                    <a:pt x="14035" y="810395"/>
                  </a:lnTo>
                  <a:lnTo>
                    <a:pt x="1778" y="764803"/>
                  </a:lnTo>
                  <a:lnTo>
                    <a:pt x="0" y="717498"/>
                  </a:lnTo>
                  <a:lnTo>
                    <a:pt x="9174" y="670249"/>
                  </a:lnTo>
                  <a:lnTo>
                    <a:pt x="29775" y="624824"/>
                  </a:lnTo>
                  <a:lnTo>
                    <a:pt x="61241" y="584388"/>
                  </a:lnTo>
                  <a:lnTo>
                    <a:pt x="100980" y="552608"/>
                  </a:lnTo>
                  <a:lnTo>
                    <a:pt x="147188" y="530615"/>
                  </a:lnTo>
                  <a:lnTo>
                    <a:pt x="198063" y="519541"/>
                  </a:lnTo>
                  <a:lnTo>
                    <a:pt x="199917" y="514588"/>
                  </a:lnTo>
                  <a:close/>
                </a:path>
                <a:path w="2203450" h="1564005">
                  <a:moveTo>
                    <a:pt x="240316" y="941943"/>
                  </a:moveTo>
                  <a:lnTo>
                    <a:pt x="206637" y="942010"/>
                  </a:lnTo>
                  <a:lnTo>
                    <a:pt x="173528" y="937148"/>
                  </a:lnTo>
                  <a:lnTo>
                    <a:pt x="141555" y="927477"/>
                  </a:lnTo>
                  <a:lnTo>
                    <a:pt x="111284" y="913114"/>
                  </a:lnTo>
                </a:path>
                <a:path w="2203450" h="1564005">
                  <a:moveTo>
                    <a:pt x="354184" y="1257665"/>
                  </a:moveTo>
                  <a:lnTo>
                    <a:pt x="340425" y="1262471"/>
                  </a:lnTo>
                  <a:lnTo>
                    <a:pt x="326403" y="1266396"/>
                  </a:lnTo>
                  <a:lnTo>
                    <a:pt x="312143" y="1269416"/>
                  </a:lnTo>
                  <a:lnTo>
                    <a:pt x="297669" y="1271508"/>
                  </a:lnTo>
                </a:path>
                <a:path w="2203450" h="1564005">
                  <a:moveTo>
                    <a:pt x="840721" y="1409430"/>
                  </a:moveTo>
                  <a:lnTo>
                    <a:pt x="830867" y="1394336"/>
                  </a:lnTo>
                  <a:lnTo>
                    <a:pt x="821893" y="1378791"/>
                  </a:lnTo>
                  <a:lnTo>
                    <a:pt x="813825" y="1362817"/>
                  </a:lnTo>
                  <a:lnTo>
                    <a:pt x="806685" y="1346438"/>
                  </a:lnTo>
                </a:path>
                <a:path w="2203450" h="1564005">
                  <a:moveTo>
                    <a:pt x="1469752" y="1252331"/>
                  </a:moveTo>
                  <a:lnTo>
                    <a:pt x="1467754" y="1269876"/>
                  </a:lnTo>
                  <a:lnTo>
                    <a:pt x="1464815" y="1287256"/>
                  </a:lnTo>
                  <a:lnTo>
                    <a:pt x="1460948" y="1304444"/>
                  </a:lnTo>
                  <a:lnTo>
                    <a:pt x="1456163" y="1321419"/>
                  </a:lnTo>
                </a:path>
                <a:path w="2203450" h="1564005">
                  <a:moveTo>
                    <a:pt x="1739881" y="825357"/>
                  </a:moveTo>
                  <a:lnTo>
                    <a:pt x="1781252" y="849016"/>
                  </a:lnTo>
                  <a:lnTo>
                    <a:pt x="1817522" y="878346"/>
                  </a:lnTo>
                  <a:lnTo>
                    <a:pt x="1848210" y="912591"/>
                  </a:lnTo>
                  <a:lnTo>
                    <a:pt x="1872832" y="951000"/>
                  </a:lnTo>
                  <a:lnTo>
                    <a:pt x="1890908" y="992819"/>
                  </a:lnTo>
                  <a:lnTo>
                    <a:pt x="1901954" y="1037295"/>
                  </a:lnTo>
                  <a:lnTo>
                    <a:pt x="1905489" y="1083675"/>
                  </a:lnTo>
                </a:path>
                <a:path w="2203450" h="1564005">
                  <a:moveTo>
                    <a:pt x="2130533" y="550275"/>
                  </a:moveTo>
                  <a:lnTo>
                    <a:pt x="2116486" y="577451"/>
                  </a:lnTo>
                  <a:lnTo>
                    <a:pt x="2099402" y="602805"/>
                  </a:lnTo>
                  <a:lnTo>
                    <a:pt x="2079438" y="626088"/>
                  </a:lnTo>
                  <a:lnTo>
                    <a:pt x="2056746" y="647049"/>
                  </a:lnTo>
                </a:path>
                <a:path w="2203450" h="1564005">
                  <a:moveTo>
                    <a:pt x="1953495" y="190865"/>
                  </a:moveTo>
                  <a:lnTo>
                    <a:pt x="1955325" y="202243"/>
                  </a:lnTo>
                  <a:lnTo>
                    <a:pt x="1956607" y="213693"/>
                  </a:lnTo>
                  <a:lnTo>
                    <a:pt x="1957317" y="225190"/>
                  </a:lnTo>
                  <a:lnTo>
                    <a:pt x="1957432" y="236712"/>
                  </a:lnTo>
                </a:path>
                <a:path w="2203450" h="1564005">
                  <a:moveTo>
                    <a:pt x="1482579" y="137525"/>
                  </a:moveTo>
                  <a:lnTo>
                    <a:pt x="1490312" y="121987"/>
                  </a:lnTo>
                  <a:lnTo>
                    <a:pt x="1499200" y="107045"/>
                  </a:lnTo>
                  <a:lnTo>
                    <a:pt x="1509208" y="92769"/>
                  </a:lnTo>
                  <a:lnTo>
                    <a:pt x="1520298" y="79232"/>
                  </a:lnTo>
                </a:path>
                <a:path w="2203450" h="1564005">
                  <a:moveTo>
                    <a:pt x="1129138" y="165338"/>
                  </a:moveTo>
                  <a:lnTo>
                    <a:pt x="1132496" y="152390"/>
                  </a:lnTo>
                  <a:lnTo>
                    <a:pt x="1136663" y="139668"/>
                  </a:lnTo>
                  <a:lnTo>
                    <a:pt x="1141640" y="127208"/>
                  </a:lnTo>
                  <a:lnTo>
                    <a:pt x="1147426" y="115046"/>
                  </a:lnTo>
                </a:path>
                <a:path w="2203450" h="1564005">
                  <a:moveTo>
                    <a:pt x="714483" y="182483"/>
                  </a:moveTo>
                  <a:lnTo>
                    <a:pt x="732144" y="193192"/>
                  </a:lnTo>
                  <a:lnTo>
                    <a:pt x="749091" y="204914"/>
                  </a:lnTo>
                  <a:lnTo>
                    <a:pt x="765275" y="217612"/>
                  </a:lnTo>
                  <a:lnTo>
                    <a:pt x="780650" y="231251"/>
                  </a:lnTo>
                </a:path>
                <a:path w="2203450" h="1564005">
                  <a:moveTo>
                    <a:pt x="211487" y="566023"/>
                  </a:moveTo>
                  <a:lnTo>
                    <a:pt x="207811" y="553362"/>
                  </a:lnTo>
                  <a:lnTo>
                    <a:pt x="204656" y="540559"/>
                  </a:lnTo>
                  <a:lnTo>
                    <a:pt x="202027" y="527661"/>
                  </a:lnTo>
                  <a:lnTo>
                    <a:pt x="199930" y="5147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88922" y="1770964"/>
            <a:ext cx="462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eb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3722" y="2752089"/>
            <a:ext cx="1500505" cy="634365"/>
          </a:xfrm>
          <a:custGeom>
            <a:avLst/>
            <a:gdLst/>
            <a:ahLst/>
            <a:cxnLst/>
            <a:rect l="l" t="t" r="r" b="b"/>
            <a:pathLst>
              <a:path w="1500504" h="634364">
                <a:moveTo>
                  <a:pt x="1424304" y="557911"/>
                </a:moveTo>
                <a:lnTo>
                  <a:pt x="1423885" y="589385"/>
                </a:lnTo>
                <a:lnTo>
                  <a:pt x="1436624" y="589788"/>
                </a:lnTo>
                <a:lnTo>
                  <a:pt x="1436242" y="602488"/>
                </a:lnTo>
                <a:lnTo>
                  <a:pt x="1423710" y="602488"/>
                </a:lnTo>
                <a:lnTo>
                  <a:pt x="1423289" y="634111"/>
                </a:lnTo>
                <a:lnTo>
                  <a:pt x="1488700" y="602488"/>
                </a:lnTo>
                <a:lnTo>
                  <a:pt x="1436242" y="602488"/>
                </a:lnTo>
                <a:lnTo>
                  <a:pt x="1423715" y="602092"/>
                </a:lnTo>
                <a:lnTo>
                  <a:pt x="1489518" y="602092"/>
                </a:lnTo>
                <a:lnTo>
                  <a:pt x="1499997" y="597026"/>
                </a:lnTo>
                <a:lnTo>
                  <a:pt x="1424304" y="557911"/>
                </a:lnTo>
                <a:close/>
              </a:path>
              <a:path w="1500504" h="634364">
                <a:moveTo>
                  <a:pt x="1423885" y="589385"/>
                </a:moveTo>
                <a:lnTo>
                  <a:pt x="1423715" y="602092"/>
                </a:lnTo>
                <a:lnTo>
                  <a:pt x="1436242" y="602488"/>
                </a:lnTo>
                <a:lnTo>
                  <a:pt x="1436624" y="589788"/>
                </a:lnTo>
                <a:lnTo>
                  <a:pt x="1423885" y="589385"/>
                </a:lnTo>
                <a:close/>
              </a:path>
              <a:path w="1500504" h="634364">
                <a:moveTo>
                  <a:pt x="12700" y="0"/>
                </a:moveTo>
                <a:lnTo>
                  <a:pt x="0" y="508"/>
                </a:lnTo>
                <a:lnTo>
                  <a:pt x="634" y="14732"/>
                </a:lnTo>
                <a:lnTo>
                  <a:pt x="2285" y="29210"/>
                </a:lnTo>
                <a:lnTo>
                  <a:pt x="13715" y="72262"/>
                </a:lnTo>
                <a:lnTo>
                  <a:pt x="34416" y="114808"/>
                </a:lnTo>
                <a:lnTo>
                  <a:pt x="63753" y="156590"/>
                </a:lnTo>
                <a:lnTo>
                  <a:pt x="101345" y="197612"/>
                </a:lnTo>
                <a:lnTo>
                  <a:pt x="130682" y="224409"/>
                </a:lnTo>
                <a:lnTo>
                  <a:pt x="163067" y="250571"/>
                </a:lnTo>
                <a:lnTo>
                  <a:pt x="198754" y="276351"/>
                </a:lnTo>
                <a:lnTo>
                  <a:pt x="237362" y="301371"/>
                </a:lnTo>
                <a:lnTo>
                  <a:pt x="279019" y="325882"/>
                </a:lnTo>
                <a:lnTo>
                  <a:pt x="323214" y="349758"/>
                </a:lnTo>
                <a:lnTo>
                  <a:pt x="369950" y="372872"/>
                </a:lnTo>
                <a:lnTo>
                  <a:pt x="419226" y="395224"/>
                </a:lnTo>
                <a:lnTo>
                  <a:pt x="470788" y="416687"/>
                </a:lnTo>
                <a:lnTo>
                  <a:pt x="524509" y="437261"/>
                </a:lnTo>
                <a:lnTo>
                  <a:pt x="580263" y="456946"/>
                </a:lnTo>
                <a:lnTo>
                  <a:pt x="638047" y="475614"/>
                </a:lnTo>
                <a:lnTo>
                  <a:pt x="697483" y="493140"/>
                </a:lnTo>
                <a:lnTo>
                  <a:pt x="758697" y="509650"/>
                </a:lnTo>
                <a:lnTo>
                  <a:pt x="821182" y="525018"/>
                </a:lnTo>
                <a:lnTo>
                  <a:pt x="885189" y="539242"/>
                </a:lnTo>
                <a:lnTo>
                  <a:pt x="950467" y="552196"/>
                </a:lnTo>
                <a:lnTo>
                  <a:pt x="1016634" y="563752"/>
                </a:lnTo>
                <a:lnTo>
                  <a:pt x="1083945" y="574039"/>
                </a:lnTo>
                <a:lnTo>
                  <a:pt x="1152016" y="582802"/>
                </a:lnTo>
                <a:lnTo>
                  <a:pt x="1220724" y="590042"/>
                </a:lnTo>
                <a:lnTo>
                  <a:pt x="1290065" y="595884"/>
                </a:lnTo>
                <a:lnTo>
                  <a:pt x="1359789" y="600075"/>
                </a:lnTo>
                <a:lnTo>
                  <a:pt x="1423715" y="602092"/>
                </a:lnTo>
                <a:lnTo>
                  <a:pt x="1423885" y="589385"/>
                </a:lnTo>
                <a:lnTo>
                  <a:pt x="1360297" y="587375"/>
                </a:lnTo>
                <a:lnTo>
                  <a:pt x="1360551" y="587375"/>
                </a:lnTo>
                <a:lnTo>
                  <a:pt x="1290954" y="583184"/>
                </a:lnTo>
                <a:lnTo>
                  <a:pt x="1221866" y="577469"/>
                </a:lnTo>
                <a:lnTo>
                  <a:pt x="1153414" y="570230"/>
                </a:lnTo>
                <a:lnTo>
                  <a:pt x="1085722" y="561467"/>
                </a:lnTo>
                <a:lnTo>
                  <a:pt x="1085850" y="561467"/>
                </a:lnTo>
                <a:lnTo>
                  <a:pt x="1018666" y="551180"/>
                </a:lnTo>
                <a:lnTo>
                  <a:pt x="1018794" y="551180"/>
                </a:lnTo>
                <a:lnTo>
                  <a:pt x="953479" y="539750"/>
                </a:lnTo>
                <a:lnTo>
                  <a:pt x="952880" y="539750"/>
                </a:lnTo>
                <a:lnTo>
                  <a:pt x="888368" y="526923"/>
                </a:lnTo>
                <a:lnTo>
                  <a:pt x="887983" y="526923"/>
                </a:lnTo>
                <a:lnTo>
                  <a:pt x="823976" y="512699"/>
                </a:lnTo>
                <a:lnTo>
                  <a:pt x="762261" y="497459"/>
                </a:lnTo>
                <a:lnTo>
                  <a:pt x="761872" y="497459"/>
                </a:lnTo>
                <a:lnTo>
                  <a:pt x="700913" y="480949"/>
                </a:lnTo>
                <a:lnTo>
                  <a:pt x="642160" y="463550"/>
                </a:lnTo>
                <a:lnTo>
                  <a:pt x="641857" y="463550"/>
                </a:lnTo>
                <a:lnTo>
                  <a:pt x="584326" y="444881"/>
                </a:lnTo>
                <a:lnTo>
                  <a:pt x="528827" y="425323"/>
                </a:lnTo>
                <a:lnTo>
                  <a:pt x="475488" y="404875"/>
                </a:lnTo>
                <a:lnTo>
                  <a:pt x="449579" y="394208"/>
                </a:lnTo>
                <a:lnTo>
                  <a:pt x="424179" y="383539"/>
                </a:lnTo>
                <a:lnTo>
                  <a:pt x="424306" y="383539"/>
                </a:lnTo>
                <a:lnTo>
                  <a:pt x="399541" y="372490"/>
                </a:lnTo>
                <a:lnTo>
                  <a:pt x="399669" y="372490"/>
                </a:lnTo>
                <a:lnTo>
                  <a:pt x="375284" y="361442"/>
                </a:lnTo>
                <a:lnTo>
                  <a:pt x="351789" y="350012"/>
                </a:lnTo>
                <a:lnTo>
                  <a:pt x="328929" y="338455"/>
                </a:lnTo>
                <a:lnTo>
                  <a:pt x="329056" y="338455"/>
                </a:lnTo>
                <a:lnTo>
                  <a:pt x="306945" y="326771"/>
                </a:lnTo>
                <a:lnTo>
                  <a:pt x="285114" y="314833"/>
                </a:lnTo>
                <a:lnTo>
                  <a:pt x="264381" y="302895"/>
                </a:lnTo>
                <a:lnTo>
                  <a:pt x="244302" y="290702"/>
                </a:lnTo>
                <a:lnTo>
                  <a:pt x="224862" y="278384"/>
                </a:lnTo>
                <a:lnTo>
                  <a:pt x="205866" y="265811"/>
                </a:lnTo>
                <a:lnTo>
                  <a:pt x="205994" y="265811"/>
                </a:lnTo>
                <a:lnTo>
                  <a:pt x="187959" y="253237"/>
                </a:lnTo>
                <a:lnTo>
                  <a:pt x="170860" y="240537"/>
                </a:lnTo>
                <a:lnTo>
                  <a:pt x="154592" y="227711"/>
                </a:lnTo>
                <a:lnTo>
                  <a:pt x="138963" y="214757"/>
                </a:lnTo>
                <a:lnTo>
                  <a:pt x="124240" y="201802"/>
                </a:lnTo>
                <a:lnTo>
                  <a:pt x="110110" y="188468"/>
                </a:lnTo>
                <a:lnTo>
                  <a:pt x="97027" y="175260"/>
                </a:lnTo>
                <a:lnTo>
                  <a:pt x="97164" y="175260"/>
                </a:lnTo>
                <a:lnTo>
                  <a:pt x="84835" y="161925"/>
                </a:lnTo>
                <a:lnTo>
                  <a:pt x="73766" y="148717"/>
                </a:lnTo>
                <a:lnTo>
                  <a:pt x="73687" y="148589"/>
                </a:lnTo>
                <a:lnTo>
                  <a:pt x="63118" y="135127"/>
                </a:lnTo>
                <a:lnTo>
                  <a:pt x="53720" y="121793"/>
                </a:lnTo>
                <a:lnTo>
                  <a:pt x="45211" y="108204"/>
                </a:lnTo>
                <a:lnTo>
                  <a:pt x="37934" y="95123"/>
                </a:lnTo>
                <a:lnTo>
                  <a:pt x="31298" y="81534"/>
                </a:lnTo>
                <a:lnTo>
                  <a:pt x="25684" y="68072"/>
                </a:lnTo>
                <a:lnTo>
                  <a:pt x="21076" y="54466"/>
                </a:lnTo>
                <a:lnTo>
                  <a:pt x="17500" y="41021"/>
                </a:lnTo>
                <a:lnTo>
                  <a:pt x="14828" y="27559"/>
                </a:lnTo>
                <a:lnTo>
                  <a:pt x="14798" y="27050"/>
                </a:lnTo>
                <a:lnTo>
                  <a:pt x="13253" y="13970"/>
                </a:lnTo>
                <a:lnTo>
                  <a:pt x="12700" y="0"/>
                </a:lnTo>
                <a:close/>
              </a:path>
              <a:path w="1500504" h="634364">
                <a:moveTo>
                  <a:pt x="952753" y="539623"/>
                </a:moveTo>
                <a:lnTo>
                  <a:pt x="953479" y="539750"/>
                </a:lnTo>
                <a:lnTo>
                  <a:pt x="952753" y="539623"/>
                </a:lnTo>
                <a:close/>
              </a:path>
              <a:path w="1500504" h="634364">
                <a:moveTo>
                  <a:pt x="887729" y="526796"/>
                </a:moveTo>
                <a:lnTo>
                  <a:pt x="887983" y="526923"/>
                </a:lnTo>
                <a:lnTo>
                  <a:pt x="888368" y="526923"/>
                </a:lnTo>
                <a:lnTo>
                  <a:pt x="887729" y="526796"/>
                </a:lnTo>
                <a:close/>
              </a:path>
              <a:path w="1500504" h="634364">
                <a:moveTo>
                  <a:pt x="761745" y="497332"/>
                </a:moveTo>
                <a:lnTo>
                  <a:pt x="762261" y="497459"/>
                </a:lnTo>
                <a:lnTo>
                  <a:pt x="761745" y="497332"/>
                </a:lnTo>
                <a:close/>
              </a:path>
              <a:path w="1500504" h="634364">
                <a:moveTo>
                  <a:pt x="641730" y="463423"/>
                </a:moveTo>
                <a:lnTo>
                  <a:pt x="641857" y="463550"/>
                </a:lnTo>
                <a:lnTo>
                  <a:pt x="642160" y="463550"/>
                </a:lnTo>
                <a:lnTo>
                  <a:pt x="641730" y="463423"/>
                </a:lnTo>
                <a:close/>
              </a:path>
              <a:path w="1500504" h="634364">
                <a:moveTo>
                  <a:pt x="306704" y="326644"/>
                </a:moveTo>
                <a:lnTo>
                  <a:pt x="306831" y="326771"/>
                </a:lnTo>
                <a:lnTo>
                  <a:pt x="306704" y="326644"/>
                </a:lnTo>
                <a:close/>
              </a:path>
              <a:path w="1500504" h="634364">
                <a:moveTo>
                  <a:pt x="264159" y="302768"/>
                </a:moveTo>
                <a:lnTo>
                  <a:pt x="264381" y="302895"/>
                </a:lnTo>
                <a:lnTo>
                  <a:pt x="264159" y="302768"/>
                </a:lnTo>
                <a:close/>
              </a:path>
              <a:path w="1500504" h="634364">
                <a:moveTo>
                  <a:pt x="244094" y="290575"/>
                </a:moveTo>
                <a:lnTo>
                  <a:pt x="244302" y="290702"/>
                </a:lnTo>
                <a:lnTo>
                  <a:pt x="244094" y="290575"/>
                </a:lnTo>
                <a:close/>
              </a:path>
              <a:path w="1500504" h="634364">
                <a:moveTo>
                  <a:pt x="224662" y="278257"/>
                </a:moveTo>
                <a:lnTo>
                  <a:pt x="224862" y="278384"/>
                </a:lnTo>
                <a:lnTo>
                  <a:pt x="224662" y="278257"/>
                </a:lnTo>
                <a:close/>
              </a:path>
              <a:path w="1500504" h="634364">
                <a:moveTo>
                  <a:pt x="170687" y="240411"/>
                </a:moveTo>
                <a:lnTo>
                  <a:pt x="170860" y="240537"/>
                </a:lnTo>
                <a:lnTo>
                  <a:pt x="170687" y="240411"/>
                </a:lnTo>
                <a:close/>
              </a:path>
              <a:path w="1500504" h="634364">
                <a:moveTo>
                  <a:pt x="154431" y="227584"/>
                </a:moveTo>
                <a:lnTo>
                  <a:pt x="154592" y="227711"/>
                </a:lnTo>
                <a:lnTo>
                  <a:pt x="154431" y="227584"/>
                </a:lnTo>
                <a:close/>
              </a:path>
              <a:path w="1500504" h="634364">
                <a:moveTo>
                  <a:pt x="138810" y="214630"/>
                </a:moveTo>
                <a:lnTo>
                  <a:pt x="138937" y="214757"/>
                </a:lnTo>
                <a:lnTo>
                  <a:pt x="138810" y="214630"/>
                </a:lnTo>
                <a:close/>
              </a:path>
              <a:path w="1500504" h="634364">
                <a:moveTo>
                  <a:pt x="123951" y="201549"/>
                </a:moveTo>
                <a:lnTo>
                  <a:pt x="124205" y="201802"/>
                </a:lnTo>
                <a:lnTo>
                  <a:pt x="123951" y="201549"/>
                </a:lnTo>
                <a:close/>
              </a:path>
              <a:path w="1500504" h="634364">
                <a:moveTo>
                  <a:pt x="110128" y="188486"/>
                </a:moveTo>
                <a:close/>
              </a:path>
              <a:path w="1500504" h="634364">
                <a:moveTo>
                  <a:pt x="110110" y="188468"/>
                </a:moveTo>
                <a:close/>
              </a:path>
              <a:path w="1500504" h="634364">
                <a:moveTo>
                  <a:pt x="97164" y="175260"/>
                </a:moveTo>
                <a:lnTo>
                  <a:pt x="97027" y="175260"/>
                </a:lnTo>
                <a:lnTo>
                  <a:pt x="97281" y="175387"/>
                </a:lnTo>
                <a:close/>
              </a:path>
              <a:path w="1500504" h="634364">
                <a:moveTo>
                  <a:pt x="84876" y="161925"/>
                </a:moveTo>
                <a:lnTo>
                  <a:pt x="85089" y="162179"/>
                </a:lnTo>
                <a:lnTo>
                  <a:pt x="84876" y="161925"/>
                </a:lnTo>
                <a:close/>
              </a:path>
              <a:path w="1500504" h="634364">
                <a:moveTo>
                  <a:pt x="73687" y="148589"/>
                </a:moveTo>
                <a:lnTo>
                  <a:pt x="73786" y="148717"/>
                </a:lnTo>
                <a:lnTo>
                  <a:pt x="73687" y="148589"/>
                </a:lnTo>
                <a:close/>
              </a:path>
              <a:path w="1500504" h="634364">
                <a:moveTo>
                  <a:pt x="63192" y="135127"/>
                </a:moveTo>
                <a:lnTo>
                  <a:pt x="63372" y="135382"/>
                </a:lnTo>
                <a:lnTo>
                  <a:pt x="63192" y="135127"/>
                </a:lnTo>
                <a:close/>
              </a:path>
              <a:path w="1500504" h="634364">
                <a:moveTo>
                  <a:pt x="53814" y="121793"/>
                </a:moveTo>
                <a:lnTo>
                  <a:pt x="53975" y="122047"/>
                </a:lnTo>
                <a:lnTo>
                  <a:pt x="53814" y="121793"/>
                </a:lnTo>
                <a:close/>
              </a:path>
              <a:path w="1500504" h="634364">
                <a:moveTo>
                  <a:pt x="45322" y="108204"/>
                </a:moveTo>
                <a:lnTo>
                  <a:pt x="45465" y="108458"/>
                </a:lnTo>
                <a:lnTo>
                  <a:pt x="45322" y="108204"/>
                </a:lnTo>
                <a:close/>
              </a:path>
              <a:path w="1500504" h="634364">
                <a:moveTo>
                  <a:pt x="37718" y="94742"/>
                </a:moveTo>
                <a:lnTo>
                  <a:pt x="37845" y="95123"/>
                </a:lnTo>
                <a:lnTo>
                  <a:pt x="37718" y="94742"/>
                </a:lnTo>
                <a:close/>
              </a:path>
              <a:path w="1500504" h="634364">
                <a:moveTo>
                  <a:pt x="31114" y="81152"/>
                </a:moveTo>
                <a:lnTo>
                  <a:pt x="31241" y="81534"/>
                </a:lnTo>
                <a:lnTo>
                  <a:pt x="31114" y="81152"/>
                </a:lnTo>
                <a:close/>
              </a:path>
              <a:path w="1500504" h="634364">
                <a:moveTo>
                  <a:pt x="25526" y="67690"/>
                </a:moveTo>
                <a:lnTo>
                  <a:pt x="25653" y="68072"/>
                </a:lnTo>
                <a:lnTo>
                  <a:pt x="25526" y="67690"/>
                </a:lnTo>
                <a:close/>
              </a:path>
              <a:path w="1500504" h="634364">
                <a:moveTo>
                  <a:pt x="21077" y="54466"/>
                </a:moveTo>
                <a:close/>
              </a:path>
              <a:path w="1500504" h="634364">
                <a:moveTo>
                  <a:pt x="20980" y="54101"/>
                </a:moveTo>
                <a:lnTo>
                  <a:pt x="21077" y="54466"/>
                </a:lnTo>
                <a:lnTo>
                  <a:pt x="20980" y="54101"/>
                </a:lnTo>
                <a:close/>
              </a:path>
              <a:path w="1500504" h="634364">
                <a:moveTo>
                  <a:pt x="17398" y="40639"/>
                </a:moveTo>
                <a:lnTo>
                  <a:pt x="17398" y="41021"/>
                </a:lnTo>
                <a:lnTo>
                  <a:pt x="17398" y="40639"/>
                </a:lnTo>
                <a:close/>
              </a:path>
              <a:path w="1500504" h="634364">
                <a:moveTo>
                  <a:pt x="14798" y="27050"/>
                </a:moveTo>
                <a:lnTo>
                  <a:pt x="14858" y="27559"/>
                </a:lnTo>
                <a:lnTo>
                  <a:pt x="14798" y="27050"/>
                </a:lnTo>
                <a:close/>
              </a:path>
              <a:path w="1500504" h="634364">
                <a:moveTo>
                  <a:pt x="13207" y="13588"/>
                </a:moveTo>
                <a:lnTo>
                  <a:pt x="13207" y="13970"/>
                </a:lnTo>
                <a:lnTo>
                  <a:pt x="13207" y="13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8150" y="1721230"/>
            <a:ext cx="543560" cy="1634489"/>
          </a:xfrm>
          <a:custGeom>
            <a:avLst/>
            <a:gdLst/>
            <a:ahLst/>
            <a:cxnLst/>
            <a:rect l="l" t="t" r="r" b="b"/>
            <a:pathLst>
              <a:path w="543560" h="1634489">
                <a:moveTo>
                  <a:pt x="11920" y="1620304"/>
                </a:moveTo>
                <a:lnTo>
                  <a:pt x="5841" y="1621155"/>
                </a:lnTo>
                <a:lnTo>
                  <a:pt x="6350" y="1621155"/>
                </a:lnTo>
                <a:lnTo>
                  <a:pt x="0" y="1621409"/>
                </a:lnTo>
                <a:lnTo>
                  <a:pt x="508" y="1634109"/>
                </a:lnTo>
                <a:lnTo>
                  <a:pt x="7238" y="1633855"/>
                </a:lnTo>
                <a:lnTo>
                  <a:pt x="14224" y="1632839"/>
                </a:lnTo>
                <a:lnTo>
                  <a:pt x="20954" y="1631188"/>
                </a:lnTo>
                <a:lnTo>
                  <a:pt x="27939" y="1629029"/>
                </a:lnTo>
                <a:lnTo>
                  <a:pt x="41401" y="1622933"/>
                </a:lnTo>
                <a:lnTo>
                  <a:pt x="45465" y="1620393"/>
                </a:lnTo>
                <a:lnTo>
                  <a:pt x="11557" y="1620393"/>
                </a:lnTo>
                <a:lnTo>
                  <a:pt x="11920" y="1620304"/>
                </a:lnTo>
                <a:close/>
              </a:path>
              <a:path w="543560" h="1634489">
                <a:moveTo>
                  <a:pt x="12191" y="1620266"/>
                </a:moveTo>
                <a:lnTo>
                  <a:pt x="11920" y="1620304"/>
                </a:lnTo>
                <a:lnTo>
                  <a:pt x="11557" y="1620393"/>
                </a:lnTo>
                <a:lnTo>
                  <a:pt x="12191" y="1620266"/>
                </a:lnTo>
                <a:close/>
              </a:path>
              <a:path w="543560" h="1634489">
                <a:moveTo>
                  <a:pt x="45669" y="1620266"/>
                </a:moveTo>
                <a:lnTo>
                  <a:pt x="12191" y="1620266"/>
                </a:lnTo>
                <a:lnTo>
                  <a:pt x="11557" y="1620393"/>
                </a:lnTo>
                <a:lnTo>
                  <a:pt x="45465" y="1620393"/>
                </a:lnTo>
                <a:lnTo>
                  <a:pt x="45669" y="1620266"/>
                </a:lnTo>
                <a:close/>
              </a:path>
              <a:path w="543560" h="1634489">
                <a:moveTo>
                  <a:pt x="17779" y="1618869"/>
                </a:moveTo>
                <a:lnTo>
                  <a:pt x="11920" y="1620304"/>
                </a:lnTo>
                <a:lnTo>
                  <a:pt x="12191" y="1620266"/>
                </a:lnTo>
                <a:lnTo>
                  <a:pt x="45669" y="1620266"/>
                </a:lnTo>
                <a:lnTo>
                  <a:pt x="47701" y="1618996"/>
                </a:lnTo>
                <a:lnTo>
                  <a:pt x="17399" y="1618996"/>
                </a:lnTo>
                <a:lnTo>
                  <a:pt x="17779" y="1618869"/>
                </a:lnTo>
                <a:close/>
              </a:path>
              <a:path w="543560" h="1634489">
                <a:moveTo>
                  <a:pt x="23524" y="1617158"/>
                </a:moveTo>
                <a:lnTo>
                  <a:pt x="17399" y="1618996"/>
                </a:lnTo>
                <a:lnTo>
                  <a:pt x="47701" y="1618996"/>
                </a:lnTo>
                <a:lnTo>
                  <a:pt x="50342" y="1617345"/>
                </a:lnTo>
                <a:lnTo>
                  <a:pt x="23113" y="1617345"/>
                </a:lnTo>
                <a:lnTo>
                  <a:pt x="23524" y="1617158"/>
                </a:lnTo>
                <a:close/>
              </a:path>
              <a:path w="543560" h="1634489">
                <a:moveTo>
                  <a:pt x="23749" y="1617091"/>
                </a:moveTo>
                <a:lnTo>
                  <a:pt x="23524" y="1617158"/>
                </a:lnTo>
                <a:lnTo>
                  <a:pt x="23113" y="1617345"/>
                </a:lnTo>
                <a:lnTo>
                  <a:pt x="23749" y="1617091"/>
                </a:lnTo>
                <a:close/>
              </a:path>
              <a:path w="543560" h="1634489">
                <a:moveTo>
                  <a:pt x="50749" y="1617091"/>
                </a:moveTo>
                <a:lnTo>
                  <a:pt x="23749" y="1617091"/>
                </a:lnTo>
                <a:lnTo>
                  <a:pt x="23113" y="1617345"/>
                </a:lnTo>
                <a:lnTo>
                  <a:pt x="50342" y="1617345"/>
                </a:lnTo>
                <a:lnTo>
                  <a:pt x="50749" y="1617091"/>
                </a:lnTo>
                <a:close/>
              </a:path>
              <a:path w="543560" h="1634489">
                <a:moveTo>
                  <a:pt x="58448" y="1611630"/>
                </a:moveTo>
                <a:lnTo>
                  <a:pt x="35687" y="1611630"/>
                </a:lnTo>
                <a:lnTo>
                  <a:pt x="34925" y="1612011"/>
                </a:lnTo>
                <a:lnTo>
                  <a:pt x="23524" y="1617158"/>
                </a:lnTo>
                <a:lnTo>
                  <a:pt x="23749" y="1617091"/>
                </a:lnTo>
                <a:lnTo>
                  <a:pt x="50749" y="1617091"/>
                </a:lnTo>
                <a:lnTo>
                  <a:pt x="54610" y="1614678"/>
                </a:lnTo>
                <a:lnTo>
                  <a:pt x="58448" y="1611630"/>
                </a:lnTo>
                <a:close/>
              </a:path>
              <a:path w="543560" h="1634489">
                <a:moveTo>
                  <a:pt x="35126" y="1611884"/>
                </a:moveTo>
                <a:lnTo>
                  <a:pt x="34848" y="1612011"/>
                </a:lnTo>
                <a:lnTo>
                  <a:pt x="35126" y="1611884"/>
                </a:lnTo>
                <a:close/>
              </a:path>
              <a:path w="543560" h="1634489">
                <a:moveTo>
                  <a:pt x="35687" y="1611630"/>
                </a:moveTo>
                <a:lnTo>
                  <a:pt x="35126" y="1611884"/>
                </a:lnTo>
                <a:lnTo>
                  <a:pt x="34925" y="1612011"/>
                </a:lnTo>
                <a:lnTo>
                  <a:pt x="35687" y="1611630"/>
                </a:lnTo>
                <a:close/>
              </a:path>
              <a:path w="543560" h="1634489">
                <a:moveTo>
                  <a:pt x="67825" y="1604137"/>
                </a:moveTo>
                <a:lnTo>
                  <a:pt x="47498" y="1604137"/>
                </a:lnTo>
                <a:lnTo>
                  <a:pt x="46989" y="1604518"/>
                </a:lnTo>
                <a:lnTo>
                  <a:pt x="35126" y="1611884"/>
                </a:lnTo>
                <a:lnTo>
                  <a:pt x="35687" y="1611630"/>
                </a:lnTo>
                <a:lnTo>
                  <a:pt x="58448" y="1611630"/>
                </a:lnTo>
                <a:lnTo>
                  <a:pt x="67563" y="1604391"/>
                </a:lnTo>
                <a:lnTo>
                  <a:pt x="67825" y="1604137"/>
                </a:lnTo>
                <a:close/>
              </a:path>
              <a:path w="543560" h="1634489">
                <a:moveTo>
                  <a:pt x="47360" y="1604223"/>
                </a:moveTo>
                <a:lnTo>
                  <a:pt x="46889" y="1604518"/>
                </a:lnTo>
                <a:lnTo>
                  <a:pt x="47360" y="1604223"/>
                </a:lnTo>
                <a:close/>
              </a:path>
              <a:path w="543560" h="1634489">
                <a:moveTo>
                  <a:pt x="47498" y="1604137"/>
                </a:moveTo>
                <a:lnTo>
                  <a:pt x="47360" y="1604223"/>
                </a:lnTo>
                <a:lnTo>
                  <a:pt x="46989" y="1604518"/>
                </a:lnTo>
                <a:lnTo>
                  <a:pt x="47498" y="1604137"/>
                </a:lnTo>
                <a:close/>
              </a:path>
              <a:path w="543560" h="1634489">
                <a:moveTo>
                  <a:pt x="77642" y="1594612"/>
                </a:moveTo>
                <a:lnTo>
                  <a:pt x="59436" y="1594612"/>
                </a:lnTo>
                <a:lnTo>
                  <a:pt x="47360" y="1604223"/>
                </a:lnTo>
                <a:lnTo>
                  <a:pt x="47498" y="1604137"/>
                </a:lnTo>
                <a:lnTo>
                  <a:pt x="67825" y="1604137"/>
                </a:lnTo>
                <a:lnTo>
                  <a:pt x="77642" y="1594612"/>
                </a:lnTo>
                <a:close/>
              </a:path>
              <a:path w="543560" h="1634489">
                <a:moveTo>
                  <a:pt x="88249" y="1583055"/>
                </a:moveTo>
                <a:lnTo>
                  <a:pt x="71374" y="1583055"/>
                </a:lnTo>
                <a:lnTo>
                  <a:pt x="58927" y="1594993"/>
                </a:lnTo>
                <a:lnTo>
                  <a:pt x="59436" y="1594612"/>
                </a:lnTo>
                <a:lnTo>
                  <a:pt x="77642" y="1594612"/>
                </a:lnTo>
                <a:lnTo>
                  <a:pt x="80390" y="1591945"/>
                </a:lnTo>
                <a:lnTo>
                  <a:pt x="88249" y="1583055"/>
                </a:lnTo>
                <a:close/>
              </a:path>
              <a:path w="543560" h="1634489">
                <a:moveTo>
                  <a:pt x="94869" y="1553972"/>
                </a:moveTo>
                <a:lnTo>
                  <a:pt x="82930" y="1569847"/>
                </a:lnTo>
                <a:lnTo>
                  <a:pt x="71076" y="1583340"/>
                </a:lnTo>
                <a:lnTo>
                  <a:pt x="71374" y="1583055"/>
                </a:lnTo>
                <a:lnTo>
                  <a:pt x="88249" y="1583055"/>
                </a:lnTo>
                <a:lnTo>
                  <a:pt x="92963" y="1577721"/>
                </a:lnTo>
                <a:lnTo>
                  <a:pt x="105155" y="1561592"/>
                </a:lnTo>
                <a:lnTo>
                  <a:pt x="109981" y="1554353"/>
                </a:lnTo>
                <a:lnTo>
                  <a:pt x="94741" y="1554353"/>
                </a:lnTo>
                <a:lnTo>
                  <a:pt x="94869" y="1553972"/>
                </a:lnTo>
                <a:close/>
              </a:path>
              <a:path w="543560" h="1634489">
                <a:moveTo>
                  <a:pt x="83185" y="1569466"/>
                </a:moveTo>
                <a:lnTo>
                  <a:pt x="82852" y="1569847"/>
                </a:lnTo>
                <a:lnTo>
                  <a:pt x="83185" y="1569466"/>
                </a:lnTo>
                <a:close/>
              </a:path>
              <a:path w="543560" h="1634489">
                <a:moveTo>
                  <a:pt x="121235" y="1536827"/>
                </a:moveTo>
                <a:lnTo>
                  <a:pt x="106552" y="1536827"/>
                </a:lnTo>
                <a:lnTo>
                  <a:pt x="94741" y="1554353"/>
                </a:lnTo>
                <a:lnTo>
                  <a:pt x="109981" y="1554353"/>
                </a:lnTo>
                <a:lnTo>
                  <a:pt x="117094" y="1543685"/>
                </a:lnTo>
                <a:lnTo>
                  <a:pt x="121235" y="1536827"/>
                </a:lnTo>
                <a:close/>
              </a:path>
              <a:path w="543560" h="1634489">
                <a:moveTo>
                  <a:pt x="143302" y="1497076"/>
                </a:moveTo>
                <a:lnTo>
                  <a:pt x="129159" y="1497076"/>
                </a:lnTo>
                <a:lnTo>
                  <a:pt x="117855" y="1517904"/>
                </a:lnTo>
                <a:lnTo>
                  <a:pt x="106299" y="1537081"/>
                </a:lnTo>
                <a:lnTo>
                  <a:pt x="106552" y="1536827"/>
                </a:lnTo>
                <a:lnTo>
                  <a:pt x="121235" y="1536827"/>
                </a:lnTo>
                <a:lnTo>
                  <a:pt x="128904" y="1524127"/>
                </a:lnTo>
                <a:lnTo>
                  <a:pt x="140335" y="1503045"/>
                </a:lnTo>
                <a:lnTo>
                  <a:pt x="143302" y="1497076"/>
                </a:lnTo>
                <a:close/>
              </a:path>
              <a:path w="543560" h="1634489">
                <a:moveTo>
                  <a:pt x="117983" y="1517650"/>
                </a:moveTo>
                <a:lnTo>
                  <a:pt x="117830" y="1517904"/>
                </a:lnTo>
                <a:lnTo>
                  <a:pt x="117983" y="1517650"/>
                </a:lnTo>
                <a:close/>
              </a:path>
              <a:path w="543560" h="1634489">
                <a:moveTo>
                  <a:pt x="154081" y="1474851"/>
                </a:moveTo>
                <a:lnTo>
                  <a:pt x="140208" y="1474851"/>
                </a:lnTo>
                <a:lnTo>
                  <a:pt x="129150" y="1497091"/>
                </a:lnTo>
                <a:lnTo>
                  <a:pt x="143302" y="1497076"/>
                </a:lnTo>
                <a:lnTo>
                  <a:pt x="151637" y="1480312"/>
                </a:lnTo>
                <a:lnTo>
                  <a:pt x="154081" y="1474851"/>
                </a:lnTo>
                <a:close/>
              </a:path>
              <a:path w="543560" h="1634489">
                <a:moveTo>
                  <a:pt x="164545" y="1451102"/>
                </a:moveTo>
                <a:lnTo>
                  <a:pt x="150875" y="1451102"/>
                </a:lnTo>
                <a:lnTo>
                  <a:pt x="140080" y="1475105"/>
                </a:lnTo>
                <a:lnTo>
                  <a:pt x="140208" y="1474851"/>
                </a:lnTo>
                <a:lnTo>
                  <a:pt x="154081" y="1474851"/>
                </a:lnTo>
                <a:lnTo>
                  <a:pt x="162433" y="1456182"/>
                </a:lnTo>
                <a:lnTo>
                  <a:pt x="164545" y="1451102"/>
                </a:lnTo>
                <a:close/>
              </a:path>
              <a:path w="543560" h="1634489">
                <a:moveTo>
                  <a:pt x="174882" y="1425829"/>
                </a:moveTo>
                <a:lnTo>
                  <a:pt x="161289" y="1425829"/>
                </a:lnTo>
                <a:lnTo>
                  <a:pt x="150749" y="1451229"/>
                </a:lnTo>
                <a:lnTo>
                  <a:pt x="164545" y="1451102"/>
                </a:lnTo>
                <a:lnTo>
                  <a:pt x="173100" y="1430528"/>
                </a:lnTo>
                <a:lnTo>
                  <a:pt x="174882" y="1425829"/>
                </a:lnTo>
                <a:close/>
              </a:path>
              <a:path w="543560" h="1634489">
                <a:moveTo>
                  <a:pt x="184782" y="1399286"/>
                </a:moveTo>
                <a:lnTo>
                  <a:pt x="171323" y="1399286"/>
                </a:lnTo>
                <a:lnTo>
                  <a:pt x="161162" y="1425956"/>
                </a:lnTo>
                <a:lnTo>
                  <a:pt x="174882" y="1425829"/>
                </a:lnTo>
                <a:lnTo>
                  <a:pt x="183261" y="1403731"/>
                </a:lnTo>
                <a:lnTo>
                  <a:pt x="184782" y="1399286"/>
                </a:lnTo>
                <a:close/>
              </a:path>
              <a:path w="543560" h="1634489">
                <a:moveTo>
                  <a:pt x="194214" y="1371473"/>
                </a:moveTo>
                <a:lnTo>
                  <a:pt x="180975" y="1371473"/>
                </a:lnTo>
                <a:lnTo>
                  <a:pt x="171196" y="1399413"/>
                </a:lnTo>
                <a:lnTo>
                  <a:pt x="171323" y="1399286"/>
                </a:lnTo>
                <a:lnTo>
                  <a:pt x="184782" y="1399286"/>
                </a:lnTo>
                <a:lnTo>
                  <a:pt x="192912" y="1375537"/>
                </a:lnTo>
                <a:lnTo>
                  <a:pt x="194214" y="1371473"/>
                </a:lnTo>
                <a:close/>
              </a:path>
              <a:path w="543560" h="1634489">
                <a:moveTo>
                  <a:pt x="268716" y="1002538"/>
                </a:moveTo>
                <a:lnTo>
                  <a:pt x="256032" y="1002538"/>
                </a:lnTo>
                <a:lnTo>
                  <a:pt x="251967" y="1039622"/>
                </a:lnTo>
                <a:lnTo>
                  <a:pt x="247396" y="1076071"/>
                </a:lnTo>
                <a:lnTo>
                  <a:pt x="242062" y="1111885"/>
                </a:lnTo>
                <a:lnTo>
                  <a:pt x="236347" y="1147318"/>
                </a:lnTo>
                <a:lnTo>
                  <a:pt x="229997" y="1181989"/>
                </a:lnTo>
                <a:lnTo>
                  <a:pt x="222885" y="1215898"/>
                </a:lnTo>
                <a:lnTo>
                  <a:pt x="215519" y="1249045"/>
                </a:lnTo>
                <a:lnTo>
                  <a:pt x="207517" y="1281176"/>
                </a:lnTo>
                <a:lnTo>
                  <a:pt x="199136" y="1312291"/>
                </a:lnTo>
                <a:lnTo>
                  <a:pt x="190246" y="1342517"/>
                </a:lnTo>
                <a:lnTo>
                  <a:pt x="180848" y="1371600"/>
                </a:lnTo>
                <a:lnTo>
                  <a:pt x="194214" y="1371473"/>
                </a:lnTo>
                <a:lnTo>
                  <a:pt x="211327" y="1315720"/>
                </a:lnTo>
                <a:lnTo>
                  <a:pt x="227837" y="1251839"/>
                </a:lnTo>
                <a:lnTo>
                  <a:pt x="242442" y="1184402"/>
                </a:lnTo>
                <a:lnTo>
                  <a:pt x="254635" y="1113790"/>
                </a:lnTo>
                <a:lnTo>
                  <a:pt x="264540" y="1041019"/>
                </a:lnTo>
                <a:lnTo>
                  <a:pt x="268604" y="1003808"/>
                </a:lnTo>
                <a:lnTo>
                  <a:pt x="268716" y="1002538"/>
                </a:lnTo>
                <a:close/>
              </a:path>
              <a:path w="543560" h="1634489">
                <a:moveTo>
                  <a:pt x="190246" y="1342390"/>
                </a:moveTo>
                <a:close/>
              </a:path>
              <a:path w="543560" h="1634489">
                <a:moveTo>
                  <a:pt x="199136" y="1312164"/>
                </a:moveTo>
                <a:close/>
              </a:path>
              <a:path w="543560" h="1634489">
                <a:moveTo>
                  <a:pt x="207517" y="1281049"/>
                </a:moveTo>
                <a:lnTo>
                  <a:pt x="207483" y="1281176"/>
                </a:lnTo>
                <a:lnTo>
                  <a:pt x="207517" y="1281049"/>
                </a:lnTo>
                <a:close/>
              </a:path>
              <a:path w="543560" h="1634489">
                <a:moveTo>
                  <a:pt x="215519" y="1248791"/>
                </a:moveTo>
                <a:lnTo>
                  <a:pt x="215456" y="1249045"/>
                </a:lnTo>
                <a:lnTo>
                  <a:pt x="215519" y="1248791"/>
                </a:lnTo>
                <a:close/>
              </a:path>
              <a:path w="543560" h="1634489">
                <a:moveTo>
                  <a:pt x="222885" y="1215771"/>
                </a:moveTo>
                <a:close/>
              </a:path>
              <a:path w="543560" h="1634489">
                <a:moveTo>
                  <a:pt x="229997" y="1181862"/>
                </a:moveTo>
                <a:lnTo>
                  <a:pt x="229970" y="1181989"/>
                </a:lnTo>
                <a:lnTo>
                  <a:pt x="229997" y="1181862"/>
                </a:lnTo>
                <a:close/>
              </a:path>
              <a:path w="543560" h="1634489">
                <a:moveTo>
                  <a:pt x="236347" y="1147191"/>
                </a:moveTo>
                <a:close/>
              </a:path>
              <a:path w="543560" h="1634489">
                <a:moveTo>
                  <a:pt x="242062" y="1111758"/>
                </a:moveTo>
                <a:close/>
              </a:path>
              <a:path w="543560" h="1634489">
                <a:moveTo>
                  <a:pt x="247396" y="1075944"/>
                </a:moveTo>
                <a:close/>
              </a:path>
              <a:path w="543560" h="1634489">
                <a:moveTo>
                  <a:pt x="251967" y="1039495"/>
                </a:moveTo>
                <a:close/>
              </a:path>
              <a:path w="543560" h="1634489">
                <a:moveTo>
                  <a:pt x="473028" y="30152"/>
                </a:moveTo>
                <a:lnTo>
                  <a:pt x="438658" y="67056"/>
                </a:lnTo>
                <a:lnTo>
                  <a:pt x="414909" y="104521"/>
                </a:lnTo>
                <a:lnTo>
                  <a:pt x="392175" y="148336"/>
                </a:lnTo>
                <a:lnTo>
                  <a:pt x="370713" y="197993"/>
                </a:lnTo>
                <a:lnTo>
                  <a:pt x="350774" y="253111"/>
                </a:lnTo>
                <a:lnTo>
                  <a:pt x="332359" y="312801"/>
                </a:lnTo>
                <a:lnTo>
                  <a:pt x="315849" y="376682"/>
                </a:lnTo>
                <a:lnTo>
                  <a:pt x="301244" y="444246"/>
                </a:lnTo>
                <a:lnTo>
                  <a:pt x="288925" y="514604"/>
                </a:lnTo>
                <a:lnTo>
                  <a:pt x="279019" y="587502"/>
                </a:lnTo>
                <a:lnTo>
                  <a:pt x="271652" y="662051"/>
                </a:lnTo>
                <a:lnTo>
                  <a:pt x="267062" y="738505"/>
                </a:lnTo>
                <a:lnTo>
                  <a:pt x="265300" y="814197"/>
                </a:lnTo>
                <a:lnTo>
                  <a:pt x="264910" y="852297"/>
                </a:lnTo>
                <a:lnTo>
                  <a:pt x="263778" y="890016"/>
                </a:lnTo>
                <a:lnTo>
                  <a:pt x="261874" y="927862"/>
                </a:lnTo>
                <a:lnTo>
                  <a:pt x="259334" y="965454"/>
                </a:lnTo>
                <a:lnTo>
                  <a:pt x="255904" y="1002665"/>
                </a:lnTo>
                <a:lnTo>
                  <a:pt x="256032" y="1002538"/>
                </a:lnTo>
                <a:lnTo>
                  <a:pt x="268716" y="1002538"/>
                </a:lnTo>
                <a:lnTo>
                  <a:pt x="271907" y="966343"/>
                </a:lnTo>
                <a:lnTo>
                  <a:pt x="274574" y="928497"/>
                </a:lnTo>
                <a:lnTo>
                  <a:pt x="276497" y="889889"/>
                </a:lnTo>
                <a:lnTo>
                  <a:pt x="277625" y="851916"/>
                </a:lnTo>
                <a:lnTo>
                  <a:pt x="278007" y="813943"/>
                </a:lnTo>
                <a:lnTo>
                  <a:pt x="278649" y="776097"/>
                </a:lnTo>
                <a:lnTo>
                  <a:pt x="279812" y="737870"/>
                </a:lnTo>
                <a:lnTo>
                  <a:pt x="284364" y="663067"/>
                </a:lnTo>
                <a:lnTo>
                  <a:pt x="291578" y="589026"/>
                </a:lnTo>
                <a:lnTo>
                  <a:pt x="291608" y="588899"/>
                </a:lnTo>
                <a:lnTo>
                  <a:pt x="296290" y="552577"/>
                </a:lnTo>
                <a:lnTo>
                  <a:pt x="301479" y="516636"/>
                </a:lnTo>
                <a:lnTo>
                  <a:pt x="307445" y="481330"/>
                </a:lnTo>
                <a:lnTo>
                  <a:pt x="313793" y="446659"/>
                </a:lnTo>
                <a:lnTo>
                  <a:pt x="320801" y="412750"/>
                </a:lnTo>
                <a:lnTo>
                  <a:pt x="328139" y="379730"/>
                </a:lnTo>
                <a:lnTo>
                  <a:pt x="336137" y="347599"/>
                </a:lnTo>
                <a:lnTo>
                  <a:pt x="344643" y="316357"/>
                </a:lnTo>
                <a:lnTo>
                  <a:pt x="353492" y="286258"/>
                </a:lnTo>
                <a:lnTo>
                  <a:pt x="362798" y="257175"/>
                </a:lnTo>
                <a:lnTo>
                  <a:pt x="372572" y="229362"/>
                </a:lnTo>
                <a:lnTo>
                  <a:pt x="382554" y="202819"/>
                </a:lnTo>
                <a:lnTo>
                  <a:pt x="393012" y="177546"/>
                </a:lnTo>
                <a:lnTo>
                  <a:pt x="403618" y="153797"/>
                </a:lnTo>
                <a:lnTo>
                  <a:pt x="414530" y="131572"/>
                </a:lnTo>
                <a:lnTo>
                  <a:pt x="425958" y="110744"/>
                </a:lnTo>
                <a:lnTo>
                  <a:pt x="437362" y="91821"/>
                </a:lnTo>
                <a:lnTo>
                  <a:pt x="449072" y="74295"/>
                </a:lnTo>
                <a:lnTo>
                  <a:pt x="449231" y="74295"/>
                </a:lnTo>
                <a:lnTo>
                  <a:pt x="460883" y="58801"/>
                </a:lnTo>
                <a:lnTo>
                  <a:pt x="471823" y="46355"/>
                </a:lnTo>
                <a:lnTo>
                  <a:pt x="471550" y="46355"/>
                </a:lnTo>
                <a:lnTo>
                  <a:pt x="472821" y="45212"/>
                </a:lnTo>
                <a:lnTo>
                  <a:pt x="473259" y="45212"/>
                </a:lnTo>
                <a:lnTo>
                  <a:pt x="478617" y="41627"/>
                </a:lnTo>
                <a:lnTo>
                  <a:pt x="473028" y="30152"/>
                </a:lnTo>
                <a:close/>
              </a:path>
              <a:path w="543560" h="1634489">
                <a:moveTo>
                  <a:pt x="259334" y="965327"/>
                </a:moveTo>
                <a:close/>
              </a:path>
              <a:path w="543560" h="1634489">
                <a:moveTo>
                  <a:pt x="261874" y="927735"/>
                </a:moveTo>
                <a:close/>
              </a:path>
              <a:path w="543560" h="1634489">
                <a:moveTo>
                  <a:pt x="263778" y="889889"/>
                </a:moveTo>
                <a:close/>
              </a:path>
              <a:path w="543560" h="1634489">
                <a:moveTo>
                  <a:pt x="264922" y="851916"/>
                </a:moveTo>
                <a:close/>
              </a:path>
              <a:path w="543560" h="1634489">
                <a:moveTo>
                  <a:pt x="278005" y="814070"/>
                </a:moveTo>
                <a:close/>
              </a:path>
              <a:path w="543560" h="1634489">
                <a:moveTo>
                  <a:pt x="278641" y="776351"/>
                </a:moveTo>
                <a:close/>
              </a:path>
              <a:path w="543560" h="1634489">
                <a:moveTo>
                  <a:pt x="279787" y="738378"/>
                </a:moveTo>
                <a:close/>
              </a:path>
              <a:path w="543560" h="1634489">
                <a:moveTo>
                  <a:pt x="281694" y="700659"/>
                </a:moveTo>
                <a:close/>
              </a:path>
              <a:path w="543560" h="1634489">
                <a:moveTo>
                  <a:pt x="284364" y="663067"/>
                </a:moveTo>
                <a:close/>
              </a:path>
              <a:path w="543560" h="1634489">
                <a:moveTo>
                  <a:pt x="287668" y="625856"/>
                </a:moveTo>
                <a:close/>
              </a:path>
              <a:path w="543560" h="1634489">
                <a:moveTo>
                  <a:pt x="291608" y="588899"/>
                </a:moveTo>
                <a:lnTo>
                  <a:pt x="291591" y="589026"/>
                </a:lnTo>
                <a:lnTo>
                  <a:pt x="291608" y="588899"/>
                </a:lnTo>
                <a:close/>
              </a:path>
              <a:path w="543560" h="1634489">
                <a:moveTo>
                  <a:pt x="301519" y="516509"/>
                </a:moveTo>
                <a:close/>
              </a:path>
              <a:path w="543560" h="1634489">
                <a:moveTo>
                  <a:pt x="307466" y="481203"/>
                </a:moveTo>
                <a:close/>
              </a:path>
              <a:path w="543560" h="1634489">
                <a:moveTo>
                  <a:pt x="313816" y="446532"/>
                </a:moveTo>
                <a:close/>
              </a:path>
              <a:path w="543560" h="1634489">
                <a:moveTo>
                  <a:pt x="328199" y="379603"/>
                </a:moveTo>
                <a:close/>
              </a:path>
              <a:path w="543560" h="1634489">
                <a:moveTo>
                  <a:pt x="336203" y="347472"/>
                </a:moveTo>
                <a:close/>
              </a:path>
              <a:path w="543560" h="1634489">
                <a:moveTo>
                  <a:pt x="344677" y="316230"/>
                </a:moveTo>
                <a:close/>
              </a:path>
              <a:path w="543560" h="1634489">
                <a:moveTo>
                  <a:pt x="353567" y="286004"/>
                </a:moveTo>
                <a:lnTo>
                  <a:pt x="353440" y="286258"/>
                </a:lnTo>
                <a:lnTo>
                  <a:pt x="353567" y="286004"/>
                </a:lnTo>
                <a:close/>
              </a:path>
              <a:path w="543560" h="1634489">
                <a:moveTo>
                  <a:pt x="362838" y="257048"/>
                </a:moveTo>
                <a:close/>
              </a:path>
              <a:path w="543560" h="1634489">
                <a:moveTo>
                  <a:pt x="372617" y="229235"/>
                </a:moveTo>
                <a:close/>
              </a:path>
              <a:path w="543560" h="1634489">
                <a:moveTo>
                  <a:pt x="382650" y="202565"/>
                </a:moveTo>
                <a:lnTo>
                  <a:pt x="382524" y="202819"/>
                </a:lnTo>
                <a:lnTo>
                  <a:pt x="382650" y="202565"/>
                </a:lnTo>
                <a:close/>
              </a:path>
              <a:path w="543560" h="1634489">
                <a:moveTo>
                  <a:pt x="393064" y="177419"/>
                </a:moveTo>
                <a:close/>
              </a:path>
              <a:path w="543560" h="1634489">
                <a:moveTo>
                  <a:pt x="425983" y="110744"/>
                </a:moveTo>
                <a:lnTo>
                  <a:pt x="425830" y="110998"/>
                </a:lnTo>
                <a:lnTo>
                  <a:pt x="425983" y="110744"/>
                </a:lnTo>
                <a:close/>
              </a:path>
              <a:path w="543560" h="1634489">
                <a:moveTo>
                  <a:pt x="437514" y="91567"/>
                </a:moveTo>
                <a:lnTo>
                  <a:pt x="437261" y="91821"/>
                </a:lnTo>
                <a:lnTo>
                  <a:pt x="437514" y="91567"/>
                </a:lnTo>
                <a:close/>
              </a:path>
              <a:path w="543560" h="1634489">
                <a:moveTo>
                  <a:pt x="449231" y="74295"/>
                </a:moveTo>
                <a:lnTo>
                  <a:pt x="449072" y="74295"/>
                </a:lnTo>
                <a:lnTo>
                  <a:pt x="448945" y="74676"/>
                </a:lnTo>
                <a:lnTo>
                  <a:pt x="449231" y="74295"/>
                </a:lnTo>
                <a:close/>
              </a:path>
              <a:path w="543560" h="1634489">
                <a:moveTo>
                  <a:pt x="526255" y="23495"/>
                </a:moveTo>
                <a:lnTo>
                  <a:pt x="482980" y="23495"/>
                </a:lnTo>
                <a:lnTo>
                  <a:pt x="489965" y="34036"/>
                </a:lnTo>
                <a:lnTo>
                  <a:pt x="478617" y="41627"/>
                </a:lnTo>
                <a:lnTo>
                  <a:pt x="491744" y="68580"/>
                </a:lnTo>
                <a:lnTo>
                  <a:pt x="526255" y="23495"/>
                </a:lnTo>
                <a:close/>
              </a:path>
              <a:path w="543560" h="1634489">
                <a:moveTo>
                  <a:pt x="460961" y="58801"/>
                </a:moveTo>
                <a:lnTo>
                  <a:pt x="460628" y="59182"/>
                </a:lnTo>
                <a:lnTo>
                  <a:pt x="460961" y="58801"/>
                </a:lnTo>
                <a:close/>
              </a:path>
              <a:path w="543560" h="1634489">
                <a:moveTo>
                  <a:pt x="472821" y="45212"/>
                </a:moveTo>
                <a:lnTo>
                  <a:pt x="471550" y="46355"/>
                </a:lnTo>
                <a:lnTo>
                  <a:pt x="472205" y="45917"/>
                </a:lnTo>
                <a:lnTo>
                  <a:pt x="472821" y="45212"/>
                </a:lnTo>
                <a:close/>
              </a:path>
              <a:path w="543560" h="1634489">
                <a:moveTo>
                  <a:pt x="472205" y="45917"/>
                </a:moveTo>
                <a:lnTo>
                  <a:pt x="471550" y="46355"/>
                </a:lnTo>
                <a:lnTo>
                  <a:pt x="471823" y="46355"/>
                </a:lnTo>
                <a:lnTo>
                  <a:pt x="472205" y="45917"/>
                </a:lnTo>
                <a:close/>
              </a:path>
              <a:path w="543560" h="1634489">
                <a:moveTo>
                  <a:pt x="473259" y="45212"/>
                </a:moveTo>
                <a:lnTo>
                  <a:pt x="472821" y="45212"/>
                </a:lnTo>
                <a:lnTo>
                  <a:pt x="472205" y="45917"/>
                </a:lnTo>
                <a:lnTo>
                  <a:pt x="473259" y="45212"/>
                </a:lnTo>
                <a:close/>
              </a:path>
              <a:path w="543560" h="1634489">
                <a:moveTo>
                  <a:pt x="482980" y="23495"/>
                </a:moveTo>
                <a:lnTo>
                  <a:pt x="473028" y="30152"/>
                </a:lnTo>
                <a:lnTo>
                  <a:pt x="478617" y="41627"/>
                </a:lnTo>
                <a:lnTo>
                  <a:pt x="489965" y="34036"/>
                </a:lnTo>
                <a:lnTo>
                  <a:pt x="482980" y="23495"/>
                </a:lnTo>
                <a:close/>
              </a:path>
              <a:path w="543560" h="1634489">
                <a:moveTo>
                  <a:pt x="458342" y="0"/>
                </a:moveTo>
                <a:lnTo>
                  <a:pt x="473028" y="30152"/>
                </a:lnTo>
                <a:lnTo>
                  <a:pt x="482980" y="23495"/>
                </a:lnTo>
                <a:lnTo>
                  <a:pt x="526255" y="23495"/>
                </a:lnTo>
                <a:lnTo>
                  <a:pt x="543560" y="889"/>
                </a:lnTo>
                <a:lnTo>
                  <a:pt x="458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53434" y="3994530"/>
            <a:ext cx="1426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 marR="5080" indent="-1181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Downloads</a:t>
            </a:r>
            <a:r>
              <a:rPr sz="1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the 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web</a:t>
            </a:r>
            <a:r>
              <a:rPr sz="18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content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4597" y="5661405"/>
            <a:ext cx="1779270" cy="90614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18478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Search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Engines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4597" y="3846321"/>
            <a:ext cx="1779270" cy="90614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38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90"/>
              </a:spcBef>
            </a:pP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8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Monitoring</a:t>
            </a:r>
            <a:endParaRPr sz="180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4597" y="1269238"/>
            <a:ext cx="1779270" cy="90614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38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9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Content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Aggregators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22619" y="5040629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… </a:t>
            </a:r>
            <a:r>
              <a:rPr sz="1800" spc="-10" dirty="0">
                <a:latin typeface="Carlito"/>
                <a:cs typeface="Carlito"/>
              </a:rPr>
              <a:t>more </a:t>
            </a:r>
            <a:r>
              <a:rPr sz="1800" dirty="0">
                <a:latin typeface="Carlito"/>
                <a:cs typeface="Carlito"/>
              </a:rPr>
              <a:t>apps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…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17896" y="2978911"/>
            <a:ext cx="544195" cy="3135630"/>
          </a:xfrm>
          <a:custGeom>
            <a:avLst/>
            <a:gdLst/>
            <a:ahLst/>
            <a:cxnLst/>
            <a:rect l="l" t="t" r="r" b="b"/>
            <a:pathLst>
              <a:path w="544195" h="3135629">
                <a:moveTo>
                  <a:pt x="300736" y="140843"/>
                </a:moveTo>
                <a:lnTo>
                  <a:pt x="300482" y="141097"/>
                </a:lnTo>
                <a:lnTo>
                  <a:pt x="300736" y="140843"/>
                </a:lnTo>
                <a:close/>
              </a:path>
              <a:path w="544195" h="3135629">
                <a:moveTo>
                  <a:pt x="543814" y="1320800"/>
                </a:moveTo>
                <a:lnTo>
                  <a:pt x="530631" y="1308354"/>
                </a:lnTo>
                <a:lnTo>
                  <a:pt x="481838" y="1262253"/>
                </a:lnTo>
                <a:lnTo>
                  <a:pt x="472846" y="1292072"/>
                </a:lnTo>
                <a:lnTo>
                  <a:pt x="472554" y="1291971"/>
                </a:lnTo>
                <a:lnTo>
                  <a:pt x="470941" y="1291412"/>
                </a:lnTo>
                <a:lnTo>
                  <a:pt x="470662" y="1291209"/>
                </a:lnTo>
                <a:lnTo>
                  <a:pt x="459994" y="1284097"/>
                </a:lnTo>
                <a:lnTo>
                  <a:pt x="459651" y="1283843"/>
                </a:lnTo>
                <a:lnTo>
                  <a:pt x="448259" y="1275080"/>
                </a:lnTo>
                <a:lnTo>
                  <a:pt x="447929" y="1274826"/>
                </a:lnTo>
                <a:lnTo>
                  <a:pt x="448183" y="1275080"/>
                </a:lnTo>
                <a:lnTo>
                  <a:pt x="436372" y="1264920"/>
                </a:lnTo>
                <a:lnTo>
                  <a:pt x="436753" y="1265174"/>
                </a:lnTo>
                <a:lnTo>
                  <a:pt x="436486" y="1264920"/>
                </a:lnTo>
                <a:lnTo>
                  <a:pt x="425323" y="1254125"/>
                </a:lnTo>
                <a:lnTo>
                  <a:pt x="425183" y="1253998"/>
                </a:lnTo>
                <a:lnTo>
                  <a:pt x="425081" y="1253871"/>
                </a:lnTo>
                <a:lnTo>
                  <a:pt x="414121" y="1242060"/>
                </a:lnTo>
                <a:lnTo>
                  <a:pt x="413893" y="1241806"/>
                </a:lnTo>
                <a:lnTo>
                  <a:pt x="414020" y="1242060"/>
                </a:lnTo>
                <a:lnTo>
                  <a:pt x="402971" y="1228979"/>
                </a:lnTo>
                <a:lnTo>
                  <a:pt x="403225" y="1229233"/>
                </a:lnTo>
                <a:lnTo>
                  <a:pt x="403021" y="1228979"/>
                </a:lnTo>
                <a:lnTo>
                  <a:pt x="392620" y="1215517"/>
                </a:lnTo>
                <a:lnTo>
                  <a:pt x="392430" y="1215263"/>
                </a:lnTo>
                <a:lnTo>
                  <a:pt x="392557" y="1215517"/>
                </a:lnTo>
                <a:lnTo>
                  <a:pt x="382231" y="1200785"/>
                </a:lnTo>
                <a:lnTo>
                  <a:pt x="382181" y="1200658"/>
                </a:lnTo>
                <a:lnTo>
                  <a:pt x="372275" y="1185418"/>
                </a:lnTo>
                <a:lnTo>
                  <a:pt x="372110" y="1185164"/>
                </a:lnTo>
                <a:lnTo>
                  <a:pt x="372237" y="1185418"/>
                </a:lnTo>
                <a:lnTo>
                  <a:pt x="362597" y="1169289"/>
                </a:lnTo>
                <a:lnTo>
                  <a:pt x="353377" y="1152398"/>
                </a:lnTo>
                <a:lnTo>
                  <a:pt x="353314" y="1152271"/>
                </a:lnTo>
                <a:lnTo>
                  <a:pt x="353314" y="1152398"/>
                </a:lnTo>
                <a:lnTo>
                  <a:pt x="344487" y="1134872"/>
                </a:lnTo>
                <a:lnTo>
                  <a:pt x="344487" y="1134745"/>
                </a:lnTo>
                <a:lnTo>
                  <a:pt x="336156" y="1116838"/>
                </a:lnTo>
                <a:lnTo>
                  <a:pt x="336054" y="1116584"/>
                </a:lnTo>
                <a:lnTo>
                  <a:pt x="328320" y="1098296"/>
                </a:lnTo>
                <a:lnTo>
                  <a:pt x="328168" y="1097915"/>
                </a:lnTo>
                <a:lnTo>
                  <a:pt x="328168" y="1098296"/>
                </a:lnTo>
                <a:lnTo>
                  <a:pt x="313778" y="1059307"/>
                </a:lnTo>
                <a:lnTo>
                  <a:pt x="313753" y="1059180"/>
                </a:lnTo>
                <a:lnTo>
                  <a:pt x="313817" y="1059307"/>
                </a:lnTo>
                <a:lnTo>
                  <a:pt x="313728" y="1059053"/>
                </a:lnTo>
                <a:lnTo>
                  <a:pt x="307543" y="1039241"/>
                </a:lnTo>
                <a:lnTo>
                  <a:pt x="307467" y="1038987"/>
                </a:lnTo>
                <a:lnTo>
                  <a:pt x="307467" y="1039241"/>
                </a:lnTo>
                <a:lnTo>
                  <a:pt x="301650" y="1018667"/>
                </a:lnTo>
                <a:lnTo>
                  <a:pt x="301625" y="1018540"/>
                </a:lnTo>
                <a:lnTo>
                  <a:pt x="301625" y="1018667"/>
                </a:lnTo>
                <a:lnTo>
                  <a:pt x="296443" y="997839"/>
                </a:lnTo>
                <a:lnTo>
                  <a:pt x="296418" y="997712"/>
                </a:lnTo>
                <a:lnTo>
                  <a:pt x="296418" y="997839"/>
                </a:lnTo>
                <a:lnTo>
                  <a:pt x="291896" y="976757"/>
                </a:lnTo>
                <a:lnTo>
                  <a:pt x="291846" y="976503"/>
                </a:lnTo>
                <a:lnTo>
                  <a:pt x="291846" y="976757"/>
                </a:lnTo>
                <a:lnTo>
                  <a:pt x="287820" y="955294"/>
                </a:lnTo>
                <a:lnTo>
                  <a:pt x="287832" y="955167"/>
                </a:lnTo>
                <a:lnTo>
                  <a:pt x="287909" y="955294"/>
                </a:lnTo>
                <a:lnTo>
                  <a:pt x="287858" y="955040"/>
                </a:lnTo>
                <a:lnTo>
                  <a:pt x="284518" y="933704"/>
                </a:lnTo>
                <a:lnTo>
                  <a:pt x="284543" y="933577"/>
                </a:lnTo>
                <a:lnTo>
                  <a:pt x="284607" y="933704"/>
                </a:lnTo>
                <a:lnTo>
                  <a:pt x="284568" y="933450"/>
                </a:lnTo>
                <a:lnTo>
                  <a:pt x="281965" y="911860"/>
                </a:lnTo>
                <a:lnTo>
                  <a:pt x="281940" y="911606"/>
                </a:lnTo>
                <a:lnTo>
                  <a:pt x="281940" y="911860"/>
                </a:lnTo>
                <a:lnTo>
                  <a:pt x="280009" y="889762"/>
                </a:lnTo>
                <a:lnTo>
                  <a:pt x="278892" y="868045"/>
                </a:lnTo>
                <a:lnTo>
                  <a:pt x="278879" y="867791"/>
                </a:lnTo>
                <a:lnTo>
                  <a:pt x="278130" y="823722"/>
                </a:lnTo>
                <a:lnTo>
                  <a:pt x="278130" y="823341"/>
                </a:lnTo>
                <a:lnTo>
                  <a:pt x="277025" y="801751"/>
                </a:lnTo>
                <a:lnTo>
                  <a:pt x="276987" y="800989"/>
                </a:lnTo>
                <a:lnTo>
                  <a:pt x="275170" y="779780"/>
                </a:lnTo>
                <a:lnTo>
                  <a:pt x="275082" y="778637"/>
                </a:lnTo>
                <a:lnTo>
                  <a:pt x="272415" y="756412"/>
                </a:lnTo>
                <a:lnTo>
                  <a:pt x="268986" y="734441"/>
                </a:lnTo>
                <a:lnTo>
                  <a:pt x="265366" y="715010"/>
                </a:lnTo>
                <a:lnTo>
                  <a:pt x="264922" y="712597"/>
                </a:lnTo>
                <a:lnTo>
                  <a:pt x="260819" y="693801"/>
                </a:lnTo>
                <a:lnTo>
                  <a:pt x="260223" y="691007"/>
                </a:lnTo>
                <a:lnTo>
                  <a:pt x="255790" y="672973"/>
                </a:lnTo>
                <a:lnTo>
                  <a:pt x="255016" y="669798"/>
                </a:lnTo>
                <a:lnTo>
                  <a:pt x="250050" y="652399"/>
                </a:lnTo>
                <a:lnTo>
                  <a:pt x="249047" y="648843"/>
                </a:lnTo>
                <a:lnTo>
                  <a:pt x="242570" y="628396"/>
                </a:lnTo>
                <a:lnTo>
                  <a:pt x="229641" y="593344"/>
                </a:lnTo>
                <a:lnTo>
                  <a:pt x="227965" y="588784"/>
                </a:lnTo>
                <a:lnTo>
                  <a:pt x="219837" y="569734"/>
                </a:lnTo>
                <a:lnTo>
                  <a:pt x="211328" y="551180"/>
                </a:lnTo>
                <a:lnTo>
                  <a:pt x="205244" y="539115"/>
                </a:lnTo>
                <a:lnTo>
                  <a:pt x="202311" y="533273"/>
                </a:lnTo>
                <a:lnTo>
                  <a:pt x="192786" y="516128"/>
                </a:lnTo>
                <a:lnTo>
                  <a:pt x="182880" y="499618"/>
                </a:lnTo>
                <a:lnTo>
                  <a:pt x="177114" y="490728"/>
                </a:lnTo>
                <a:lnTo>
                  <a:pt x="172593" y="483743"/>
                </a:lnTo>
                <a:lnTo>
                  <a:pt x="167220" y="476123"/>
                </a:lnTo>
                <a:lnTo>
                  <a:pt x="162052" y="468757"/>
                </a:lnTo>
                <a:lnTo>
                  <a:pt x="151130" y="454533"/>
                </a:lnTo>
                <a:lnTo>
                  <a:pt x="139827" y="441198"/>
                </a:lnTo>
                <a:lnTo>
                  <a:pt x="136512" y="437642"/>
                </a:lnTo>
                <a:lnTo>
                  <a:pt x="119253" y="437642"/>
                </a:lnTo>
                <a:lnTo>
                  <a:pt x="119113" y="437642"/>
                </a:lnTo>
                <a:lnTo>
                  <a:pt x="130302" y="449580"/>
                </a:lnTo>
                <a:lnTo>
                  <a:pt x="130403" y="449707"/>
                </a:lnTo>
                <a:lnTo>
                  <a:pt x="141351" y="462534"/>
                </a:lnTo>
                <a:lnTo>
                  <a:pt x="141097" y="462280"/>
                </a:lnTo>
                <a:lnTo>
                  <a:pt x="141287" y="462534"/>
                </a:lnTo>
                <a:lnTo>
                  <a:pt x="151892" y="476377"/>
                </a:lnTo>
                <a:lnTo>
                  <a:pt x="151765" y="476123"/>
                </a:lnTo>
                <a:lnTo>
                  <a:pt x="162179" y="490982"/>
                </a:lnTo>
                <a:lnTo>
                  <a:pt x="162052" y="490728"/>
                </a:lnTo>
                <a:lnTo>
                  <a:pt x="172212" y="506349"/>
                </a:lnTo>
                <a:lnTo>
                  <a:pt x="172085" y="506222"/>
                </a:lnTo>
                <a:lnTo>
                  <a:pt x="172161" y="506349"/>
                </a:lnTo>
                <a:lnTo>
                  <a:pt x="181864" y="522478"/>
                </a:lnTo>
                <a:lnTo>
                  <a:pt x="181737" y="522351"/>
                </a:lnTo>
                <a:lnTo>
                  <a:pt x="181800" y="522478"/>
                </a:lnTo>
                <a:lnTo>
                  <a:pt x="191008" y="539369"/>
                </a:lnTo>
                <a:lnTo>
                  <a:pt x="191008" y="539115"/>
                </a:lnTo>
                <a:lnTo>
                  <a:pt x="199758" y="556641"/>
                </a:lnTo>
                <a:lnTo>
                  <a:pt x="199885" y="556907"/>
                </a:lnTo>
                <a:lnTo>
                  <a:pt x="208280" y="574929"/>
                </a:lnTo>
                <a:lnTo>
                  <a:pt x="208153" y="574802"/>
                </a:lnTo>
                <a:lnTo>
                  <a:pt x="208203" y="574929"/>
                </a:lnTo>
                <a:lnTo>
                  <a:pt x="216154" y="593598"/>
                </a:lnTo>
                <a:lnTo>
                  <a:pt x="216154" y="593344"/>
                </a:lnTo>
                <a:lnTo>
                  <a:pt x="230632" y="632587"/>
                </a:lnTo>
                <a:lnTo>
                  <a:pt x="230505" y="632333"/>
                </a:lnTo>
                <a:lnTo>
                  <a:pt x="230581" y="632587"/>
                </a:lnTo>
                <a:lnTo>
                  <a:pt x="236855" y="652653"/>
                </a:lnTo>
                <a:lnTo>
                  <a:pt x="236855" y="652399"/>
                </a:lnTo>
                <a:lnTo>
                  <a:pt x="242697" y="673227"/>
                </a:lnTo>
                <a:lnTo>
                  <a:pt x="242697" y="672973"/>
                </a:lnTo>
                <a:lnTo>
                  <a:pt x="247904" y="694055"/>
                </a:lnTo>
                <a:lnTo>
                  <a:pt x="247904" y="693801"/>
                </a:lnTo>
                <a:lnTo>
                  <a:pt x="252476" y="715137"/>
                </a:lnTo>
                <a:lnTo>
                  <a:pt x="252476" y="715010"/>
                </a:lnTo>
                <a:lnTo>
                  <a:pt x="256540" y="736600"/>
                </a:lnTo>
                <a:lnTo>
                  <a:pt x="256413" y="736473"/>
                </a:lnTo>
                <a:lnTo>
                  <a:pt x="256425" y="736600"/>
                </a:lnTo>
                <a:lnTo>
                  <a:pt x="259842" y="758190"/>
                </a:lnTo>
                <a:lnTo>
                  <a:pt x="259715" y="758063"/>
                </a:lnTo>
                <a:lnTo>
                  <a:pt x="259727" y="758190"/>
                </a:lnTo>
                <a:lnTo>
                  <a:pt x="262382" y="780034"/>
                </a:lnTo>
                <a:lnTo>
                  <a:pt x="262382" y="779780"/>
                </a:lnTo>
                <a:lnTo>
                  <a:pt x="264287" y="801878"/>
                </a:lnTo>
                <a:lnTo>
                  <a:pt x="265430" y="823849"/>
                </a:lnTo>
                <a:lnTo>
                  <a:pt x="266192" y="868299"/>
                </a:lnTo>
                <a:lnTo>
                  <a:pt x="267335" y="890778"/>
                </a:lnTo>
                <a:lnTo>
                  <a:pt x="271907" y="935355"/>
                </a:lnTo>
                <a:lnTo>
                  <a:pt x="279400" y="979170"/>
                </a:lnTo>
                <a:lnTo>
                  <a:pt x="289306" y="1021842"/>
                </a:lnTo>
                <a:lnTo>
                  <a:pt x="301752" y="1063244"/>
                </a:lnTo>
                <a:lnTo>
                  <a:pt x="316357" y="1102741"/>
                </a:lnTo>
                <a:lnTo>
                  <a:pt x="332994" y="1140333"/>
                </a:lnTo>
                <a:lnTo>
                  <a:pt x="351536" y="1175512"/>
                </a:lnTo>
                <a:lnTo>
                  <a:pt x="382270" y="1222883"/>
                </a:lnTo>
                <a:lnTo>
                  <a:pt x="416179" y="1262888"/>
                </a:lnTo>
                <a:lnTo>
                  <a:pt x="452374" y="1294257"/>
                </a:lnTo>
                <a:lnTo>
                  <a:pt x="469163" y="1304302"/>
                </a:lnTo>
                <a:lnTo>
                  <a:pt x="459867" y="1335151"/>
                </a:lnTo>
                <a:lnTo>
                  <a:pt x="543814" y="1320800"/>
                </a:lnTo>
                <a:close/>
              </a:path>
              <a:path w="544195" h="3135629">
                <a:moveTo>
                  <a:pt x="543814" y="29464"/>
                </a:moveTo>
                <a:lnTo>
                  <a:pt x="463804" y="0"/>
                </a:lnTo>
                <a:lnTo>
                  <a:pt x="467474" y="32740"/>
                </a:lnTo>
                <a:lnTo>
                  <a:pt x="442468" y="37973"/>
                </a:lnTo>
                <a:lnTo>
                  <a:pt x="395605" y="55118"/>
                </a:lnTo>
                <a:lnTo>
                  <a:pt x="353695" y="77216"/>
                </a:lnTo>
                <a:lnTo>
                  <a:pt x="318008" y="103632"/>
                </a:lnTo>
                <a:lnTo>
                  <a:pt x="290449" y="133350"/>
                </a:lnTo>
                <a:lnTo>
                  <a:pt x="269494" y="173990"/>
                </a:lnTo>
                <a:lnTo>
                  <a:pt x="265430" y="207391"/>
                </a:lnTo>
                <a:lnTo>
                  <a:pt x="265557" y="206756"/>
                </a:lnTo>
                <a:lnTo>
                  <a:pt x="264414" y="214630"/>
                </a:lnTo>
                <a:lnTo>
                  <a:pt x="264414" y="214122"/>
                </a:lnTo>
                <a:lnTo>
                  <a:pt x="264287" y="214630"/>
                </a:lnTo>
                <a:lnTo>
                  <a:pt x="262509" y="221996"/>
                </a:lnTo>
                <a:lnTo>
                  <a:pt x="262763" y="221488"/>
                </a:lnTo>
                <a:lnTo>
                  <a:pt x="260096" y="229362"/>
                </a:lnTo>
                <a:lnTo>
                  <a:pt x="260223" y="228854"/>
                </a:lnTo>
                <a:lnTo>
                  <a:pt x="260007" y="229362"/>
                </a:lnTo>
                <a:lnTo>
                  <a:pt x="256921" y="236728"/>
                </a:lnTo>
                <a:lnTo>
                  <a:pt x="257048" y="236220"/>
                </a:lnTo>
                <a:lnTo>
                  <a:pt x="253111" y="243967"/>
                </a:lnTo>
                <a:lnTo>
                  <a:pt x="253238" y="243586"/>
                </a:lnTo>
                <a:lnTo>
                  <a:pt x="253009" y="243967"/>
                </a:lnTo>
                <a:lnTo>
                  <a:pt x="248666" y="251333"/>
                </a:lnTo>
                <a:lnTo>
                  <a:pt x="248793" y="250952"/>
                </a:lnTo>
                <a:lnTo>
                  <a:pt x="243840" y="258191"/>
                </a:lnTo>
                <a:lnTo>
                  <a:pt x="243535" y="258572"/>
                </a:lnTo>
                <a:lnTo>
                  <a:pt x="237998" y="265684"/>
                </a:lnTo>
                <a:lnTo>
                  <a:pt x="238125" y="265430"/>
                </a:lnTo>
                <a:lnTo>
                  <a:pt x="237896" y="265684"/>
                </a:lnTo>
                <a:lnTo>
                  <a:pt x="231825" y="272605"/>
                </a:lnTo>
                <a:lnTo>
                  <a:pt x="218059" y="286004"/>
                </a:lnTo>
                <a:lnTo>
                  <a:pt x="217576" y="286385"/>
                </a:lnTo>
                <a:lnTo>
                  <a:pt x="201549" y="299212"/>
                </a:lnTo>
                <a:lnTo>
                  <a:pt x="202057" y="298958"/>
                </a:lnTo>
                <a:lnTo>
                  <a:pt x="184150" y="311150"/>
                </a:lnTo>
                <a:lnTo>
                  <a:pt x="183705" y="311404"/>
                </a:lnTo>
                <a:lnTo>
                  <a:pt x="164211" y="322580"/>
                </a:lnTo>
                <a:lnTo>
                  <a:pt x="164592" y="322326"/>
                </a:lnTo>
                <a:lnTo>
                  <a:pt x="143383" y="332613"/>
                </a:lnTo>
                <a:lnTo>
                  <a:pt x="143764" y="332486"/>
                </a:lnTo>
                <a:lnTo>
                  <a:pt x="121285" y="341630"/>
                </a:lnTo>
                <a:lnTo>
                  <a:pt x="98679" y="349123"/>
                </a:lnTo>
                <a:lnTo>
                  <a:pt x="98171" y="349250"/>
                </a:lnTo>
                <a:lnTo>
                  <a:pt x="74422" y="355219"/>
                </a:lnTo>
                <a:lnTo>
                  <a:pt x="74930" y="355219"/>
                </a:lnTo>
                <a:lnTo>
                  <a:pt x="50038" y="359791"/>
                </a:lnTo>
                <a:lnTo>
                  <a:pt x="50419" y="359664"/>
                </a:lnTo>
                <a:lnTo>
                  <a:pt x="25273" y="362585"/>
                </a:lnTo>
                <a:lnTo>
                  <a:pt x="25654" y="362458"/>
                </a:lnTo>
                <a:lnTo>
                  <a:pt x="254" y="363474"/>
                </a:lnTo>
                <a:lnTo>
                  <a:pt x="520" y="370433"/>
                </a:lnTo>
                <a:lnTo>
                  <a:pt x="457" y="371348"/>
                </a:lnTo>
                <a:lnTo>
                  <a:pt x="0" y="377190"/>
                </a:lnTo>
                <a:lnTo>
                  <a:pt x="6477" y="377698"/>
                </a:lnTo>
                <a:lnTo>
                  <a:pt x="11163" y="378815"/>
                </a:lnTo>
                <a:lnTo>
                  <a:pt x="28638" y="388366"/>
                </a:lnTo>
                <a:lnTo>
                  <a:pt x="34493" y="393293"/>
                </a:lnTo>
                <a:lnTo>
                  <a:pt x="40386" y="399288"/>
                </a:lnTo>
                <a:lnTo>
                  <a:pt x="40132" y="398907"/>
                </a:lnTo>
                <a:lnTo>
                  <a:pt x="46355" y="406146"/>
                </a:lnTo>
                <a:lnTo>
                  <a:pt x="46228" y="405765"/>
                </a:lnTo>
                <a:lnTo>
                  <a:pt x="52451" y="413766"/>
                </a:lnTo>
                <a:lnTo>
                  <a:pt x="52197" y="413512"/>
                </a:lnTo>
                <a:lnTo>
                  <a:pt x="52374" y="413766"/>
                </a:lnTo>
                <a:lnTo>
                  <a:pt x="58420" y="422402"/>
                </a:lnTo>
                <a:lnTo>
                  <a:pt x="58293" y="422275"/>
                </a:lnTo>
                <a:lnTo>
                  <a:pt x="58369" y="422402"/>
                </a:lnTo>
                <a:lnTo>
                  <a:pt x="64516" y="431927"/>
                </a:lnTo>
                <a:lnTo>
                  <a:pt x="64389" y="431800"/>
                </a:lnTo>
                <a:lnTo>
                  <a:pt x="64452" y="431927"/>
                </a:lnTo>
                <a:lnTo>
                  <a:pt x="70612" y="442341"/>
                </a:lnTo>
                <a:lnTo>
                  <a:pt x="76581" y="453517"/>
                </a:lnTo>
                <a:lnTo>
                  <a:pt x="76454" y="453390"/>
                </a:lnTo>
                <a:lnTo>
                  <a:pt x="76504" y="453517"/>
                </a:lnTo>
                <a:lnTo>
                  <a:pt x="82550" y="465709"/>
                </a:lnTo>
                <a:lnTo>
                  <a:pt x="82423" y="465582"/>
                </a:lnTo>
                <a:lnTo>
                  <a:pt x="82473" y="465709"/>
                </a:lnTo>
                <a:lnTo>
                  <a:pt x="88392" y="478282"/>
                </a:lnTo>
                <a:lnTo>
                  <a:pt x="88493" y="478536"/>
                </a:lnTo>
                <a:lnTo>
                  <a:pt x="94361" y="492125"/>
                </a:lnTo>
                <a:lnTo>
                  <a:pt x="94361" y="491998"/>
                </a:lnTo>
                <a:lnTo>
                  <a:pt x="100330" y="506603"/>
                </a:lnTo>
                <a:lnTo>
                  <a:pt x="100330" y="506476"/>
                </a:lnTo>
                <a:lnTo>
                  <a:pt x="106172" y="521716"/>
                </a:lnTo>
                <a:lnTo>
                  <a:pt x="106045" y="521589"/>
                </a:lnTo>
                <a:lnTo>
                  <a:pt x="106083" y="521716"/>
                </a:lnTo>
                <a:lnTo>
                  <a:pt x="112014" y="537718"/>
                </a:lnTo>
                <a:lnTo>
                  <a:pt x="111887" y="537591"/>
                </a:lnTo>
                <a:lnTo>
                  <a:pt x="111925" y="537718"/>
                </a:lnTo>
                <a:lnTo>
                  <a:pt x="117602" y="554228"/>
                </a:lnTo>
                <a:lnTo>
                  <a:pt x="123317" y="571627"/>
                </a:lnTo>
                <a:lnTo>
                  <a:pt x="123317" y="571500"/>
                </a:lnTo>
                <a:lnTo>
                  <a:pt x="128905" y="589661"/>
                </a:lnTo>
                <a:lnTo>
                  <a:pt x="134493" y="608330"/>
                </a:lnTo>
                <a:lnTo>
                  <a:pt x="134493" y="608203"/>
                </a:lnTo>
                <a:lnTo>
                  <a:pt x="140081" y="627646"/>
                </a:lnTo>
                <a:lnTo>
                  <a:pt x="139954" y="627646"/>
                </a:lnTo>
                <a:lnTo>
                  <a:pt x="145415" y="647700"/>
                </a:lnTo>
                <a:lnTo>
                  <a:pt x="145415" y="647573"/>
                </a:lnTo>
                <a:lnTo>
                  <a:pt x="150749" y="668274"/>
                </a:lnTo>
                <a:lnTo>
                  <a:pt x="150749" y="668147"/>
                </a:lnTo>
                <a:lnTo>
                  <a:pt x="155956" y="689483"/>
                </a:lnTo>
                <a:lnTo>
                  <a:pt x="155956" y="689356"/>
                </a:lnTo>
                <a:lnTo>
                  <a:pt x="161163" y="711327"/>
                </a:lnTo>
                <a:lnTo>
                  <a:pt x="161163" y="711200"/>
                </a:lnTo>
                <a:lnTo>
                  <a:pt x="171323" y="756539"/>
                </a:lnTo>
                <a:lnTo>
                  <a:pt x="171323" y="756412"/>
                </a:lnTo>
                <a:lnTo>
                  <a:pt x="180975" y="804037"/>
                </a:lnTo>
                <a:lnTo>
                  <a:pt x="190246" y="853567"/>
                </a:lnTo>
                <a:lnTo>
                  <a:pt x="190246" y="853440"/>
                </a:lnTo>
                <a:lnTo>
                  <a:pt x="199263" y="905002"/>
                </a:lnTo>
                <a:lnTo>
                  <a:pt x="199263" y="904875"/>
                </a:lnTo>
                <a:lnTo>
                  <a:pt x="207645" y="958088"/>
                </a:lnTo>
                <a:lnTo>
                  <a:pt x="207645" y="957961"/>
                </a:lnTo>
                <a:lnTo>
                  <a:pt x="215646" y="1012825"/>
                </a:lnTo>
                <a:lnTo>
                  <a:pt x="223139" y="1069213"/>
                </a:lnTo>
                <a:lnTo>
                  <a:pt x="223139" y="1069086"/>
                </a:lnTo>
                <a:lnTo>
                  <a:pt x="230124" y="1126998"/>
                </a:lnTo>
                <a:lnTo>
                  <a:pt x="236474" y="1185926"/>
                </a:lnTo>
                <a:lnTo>
                  <a:pt x="242316" y="1245997"/>
                </a:lnTo>
                <a:lnTo>
                  <a:pt x="247650" y="1307211"/>
                </a:lnTo>
                <a:lnTo>
                  <a:pt x="252222" y="1369187"/>
                </a:lnTo>
                <a:lnTo>
                  <a:pt x="256159" y="1432052"/>
                </a:lnTo>
                <a:lnTo>
                  <a:pt x="259588" y="1495425"/>
                </a:lnTo>
                <a:lnTo>
                  <a:pt x="262128" y="1559306"/>
                </a:lnTo>
                <a:lnTo>
                  <a:pt x="264033" y="1623695"/>
                </a:lnTo>
                <a:lnTo>
                  <a:pt x="265176" y="1688211"/>
                </a:lnTo>
                <a:lnTo>
                  <a:pt x="265557" y="1752854"/>
                </a:lnTo>
                <a:lnTo>
                  <a:pt x="266192" y="1818005"/>
                </a:lnTo>
                <a:lnTo>
                  <a:pt x="267335" y="1882648"/>
                </a:lnTo>
                <a:lnTo>
                  <a:pt x="269240" y="1947164"/>
                </a:lnTo>
                <a:lnTo>
                  <a:pt x="271907" y="2011299"/>
                </a:lnTo>
                <a:lnTo>
                  <a:pt x="275209" y="2074799"/>
                </a:lnTo>
                <a:lnTo>
                  <a:pt x="279273" y="2137791"/>
                </a:lnTo>
                <a:lnTo>
                  <a:pt x="283972" y="2199894"/>
                </a:lnTo>
                <a:lnTo>
                  <a:pt x="289179" y="2261235"/>
                </a:lnTo>
                <a:lnTo>
                  <a:pt x="295148" y="2321560"/>
                </a:lnTo>
                <a:lnTo>
                  <a:pt x="301498" y="2380615"/>
                </a:lnTo>
                <a:lnTo>
                  <a:pt x="308483" y="2438527"/>
                </a:lnTo>
                <a:lnTo>
                  <a:pt x="315976" y="2495042"/>
                </a:lnTo>
                <a:lnTo>
                  <a:pt x="323977" y="2550033"/>
                </a:lnTo>
                <a:lnTo>
                  <a:pt x="332486" y="2603373"/>
                </a:lnTo>
                <a:lnTo>
                  <a:pt x="341503" y="2654922"/>
                </a:lnTo>
                <a:lnTo>
                  <a:pt x="350774" y="2704642"/>
                </a:lnTo>
                <a:lnTo>
                  <a:pt x="360680" y="2752280"/>
                </a:lnTo>
                <a:lnTo>
                  <a:pt x="370713" y="2797797"/>
                </a:lnTo>
                <a:lnTo>
                  <a:pt x="381254" y="2841091"/>
                </a:lnTo>
                <a:lnTo>
                  <a:pt x="392049" y="2881998"/>
                </a:lnTo>
                <a:lnTo>
                  <a:pt x="403098" y="2920339"/>
                </a:lnTo>
                <a:lnTo>
                  <a:pt x="420370" y="2972816"/>
                </a:lnTo>
                <a:lnTo>
                  <a:pt x="438277" y="3019069"/>
                </a:lnTo>
                <a:lnTo>
                  <a:pt x="456565" y="3058566"/>
                </a:lnTo>
                <a:lnTo>
                  <a:pt x="475869" y="3091586"/>
                </a:lnTo>
                <a:lnTo>
                  <a:pt x="479272" y="3094482"/>
                </a:lnTo>
                <a:lnTo>
                  <a:pt x="459867" y="3120720"/>
                </a:lnTo>
                <a:lnTo>
                  <a:pt x="543814" y="3135376"/>
                </a:lnTo>
                <a:lnTo>
                  <a:pt x="527075" y="3102470"/>
                </a:lnTo>
                <a:lnTo>
                  <a:pt x="505206" y="3059442"/>
                </a:lnTo>
                <a:lnTo>
                  <a:pt x="486816" y="3084296"/>
                </a:lnTo>
                <a:lnTo>
                  <a:pt x="486422" y="3083953"/>
                </a:lnTo>
                <a:lnTo>
                  <a:pt x="485546" y="3083204"/>
                </a:lnTo>
                <a:lnTo>
                  <a:pt x="485114" y="3082531"/>
                </a:lnTo>
                <a:lnTo>
                  <a:pt x="479933" y="3074441"/>
                </a:lnTo>
                <a:lnTo>
                  <a:pt x="479806" y="3074238"/>
                </a:lnTo>
                <a:lnTo>
                  <a:pt x="473837" y="3064091"/>
                </a:lnTo>
                <a:lnTo>
                  <a:pt x="473710" y="3063875"/>
                </a:lnTo>
                <a:lnTo>
                  <a:pt x="467817" y="3052826"/>
                </a:lnTo>
                <a:lnTo>
                  <a:pt x="467779" y="3052673"/>
                </a:lnTo>
                <a:lnTo>
                  <a:pt x="461835" y="3040697"/>
                </a:lnTo>
                <a:lnTo>
                  <a:pt x="461822" y="3040545"/>
                </a:lnTo>
                <a:lnTo>
                  <a:pt x="455866" y="3027883"/>
                </a:lnTo>
                <a:lnTo>
                  <a:pt x="455866" y="3027743"/>
                </a:lnTo>
                <a:lnTo>
                  <a:pt x="449999" y="3014180"/>
                </a:lnTo>
                <a:lnTo>
                  <a:pt x="444042" y="2999765"/>
                </a:lnTo>
                <a:lnTo>
                  <a:pt x="443992" y="2999613"/>
                </a:lnTo>
                <a:lnTo>
                  <a:pt x="443992" y="2999765"/>
                </a:lnTo>
                <a:lnTo>
                  <a:pt x="438175" y="2984601"/>
                </a:lnTo>
                <a:lnTo>
                  <a:pt x="432346" y="2968625"/>
                </a:lnTo>
                <a:lnTo>
                  <a:pt x="432384" y="2968498"/>
                </a:lnTo>
                <a:lnTo>
                  <a:pt x="426745" y="2952038"/>
                </a:lnTo>
                <a:lnTo>
                  <a:pt x="421017" y="2934678"/>
                </a:lnTo>
                <a:lnTo>
                  <a:pt x="415328" y="2916707"/>
                </a:lnTo>
                <a:lnTo>
                  <a:pt x="415290" y="2916580"/>
                </a:lnTo>
                <a:lnTo>
                  <a:pt x="415290" y="2916707"/>
                </a:lnTo>
                <a:lnTo>
                  <a:pt x="404266" y="2878645"/>
                </a:lnTo>
                <a:lnTo>
                  <a:pt x="398919" y="2858617"/>
                </a:lnTo>
                <a:lnTo>
                  <a:pt x="393560" y="2837942"/>
                </a:lnTo>
                <a:lnTo>
                  <a:pt x="388251" y="2816834"/>
                </a:lnTo>
                <a:lnTo>
                  <a:pt x="383171" y="2795003"/>
                </a:lnTo>
                <a:lnTo>
                  <a:pt x="373011" y="2749664"/>
                </a:lnTo>
                <a:lnTo>
                  <a:pt x="363232" y="2702242"/>
                </a:lnTo>
                <a:lnTo>
                  <a:pt x="353961" y="2652699"/>
                </a:lnTo>
                <a:lnTo>
                  <a:pt x="345071" y="2601341"/>
                </a:lnTo>
                <a:lnTo>
                  <a:pt x="336562" y="2548255"/>
                </a:lnTo>
                <a:lnTo>
                  <a:pt x="328549" y="2493264"/>
                </a:lnTo>
                <a:lnTo>
                  <a:pt x="321195" y="2437003"/>
                </a:lnTo>
                <a:lnTo>
                  <a:pt x="314071" y="2379218"/>
                </a:lnTo>
                <a:lnTo>
                  <a:pt x="307733" y="2320290"/>
                </a:lnTo>
                <a:lnTo>
                  <a:pt x="301879" y="2260092"/>
                </a:lnTo>
                <a:lnTo>
                  <a:pt x="296532" y="2198878"/>
                </a:lnTo>
                <a:lnTo>
                  <a:pt x="291973" y="2136902"/>
                </a:lnTo>
                <a:lnTo>
                  <a:pt x="287896" y="2074037"/>
                </a:lnTo>
                <a:lnTo>
                  <a:pt x="284607" y="2010664"/>
                </a:lnTo>
                <a:lnTo>
                  <a:pt x="281927" y="1946656"/>
                </a:lnTo>
                <a:lnTo>
                  <a:pt x="280035" y="1882394"/>
                </a:lnTo>
                <a:lnTo>
                  <a:pt x="278892" y="1817751"/>
                </a:lnTo>
                <a:lnTo>
                  <a:pt x="278257" y="1752727"/>
                </a:lnTo>
                <a:lnTo>
                  <a:pt x="277876" y="1688084"/>
                </a:lnTo>
                <a:lnTo>
                  <a:pt x="276733" y="1623568"/>
                </a:lnTo>
                <a:lnTo>
                  <a:pt x="274828" y="1558925"/>
                </a:lnTo>
                <a:lnTo>
                  <a:pt x="272173" y="1495298"/>
                </a:lnTo>
                <a:lnTo>
                  <a:pt x="268884" y="1431925"/>
                </a:lnTo>
                <a:lnTo>
                  <a:pt x="264922" y="1368298"/>
                </a:lnTo>
                <a:lnTo>
                  <a:pt x="260413" y="1307084"/>
                </a:lnTo>
                <a:lnTo>
                  <a:pt x="255016" y="1244854"/>
                </a:lnTo>
                <a:lnTo>
                  <a:pt x="249288" y="1185799"/>
                </a:lnTo>
                <a:lnTo>
                  <a:pt x="249174" y="1184529"/>
                </a:lnTo>
                <a:lnTo>
                  <a:pt x="242849" y="1126871"/>
                </a:lnTo>
                <a:lnTo>
                  <a:pt x="242697" y="1125474"/>
                </a:lnTo>
                <a:lnTo>
                  <a:pt x="235889" y="1069086"/>
                </a:lnTo>
                <a:lnTo>
                  <a:pt x="235712" y="1067562"/>
                </a:lnTo>
                <a:lnTo>
                  <a:pt x="228219" y="1011047"/>
                </a:lnTo>
                <a:lnTo>
                  <a:pt x="220472" y="957961"/>
                </a:lnTo>
                <a:lnTo>
                  <a:pt x="220218" y="956183"/>
                </a:lnTo>
                <a:lnTo>
                  <a:pt x="212026" y="904875"/>
                </a:lnTo>
                <a:lnTo>
                  <a:pt x="211709" y="902843"/>
                </a:lnTo>
                <a:lnTo>
                  <a:pt x="203200" y="853440"/>
                </a:lnTo>
                <a:lnTo>
                  <a:pt x="202819" y="851154"/>
                </a:lnTo>
                <a:lnTo>
                  <a:pt x="193421" y="801624"/>
                </a:lnTo>
                <a:lnTo>
                  <a:pt x="184150" y="756412"/>
                </a:lnTo>
                <a:lnTo>
                  <a:pt x="183642" y="753872"/>
                </a:lnTo>
                <a:lnTo>
                  <a:pt x="174218" y="711200"/>
                </a:lnTo>
                <a:lnTo>
                  <a:pt x="173609" y="708406"/>
                </a:lnTo>
                <a:lnTo>
                  <a:pt x="168973" y="689356"/>
                </a:lnTo>
                <a:lnTo>
                  <a:pt x="163804" y="668147"/>
                </a:lnTo>
                <a:lnTo>
                  <a:pt x="163068" y="665099"/>
                </a:lnTo>
                <a:lnTo>
                  <a:pt x="158546" y="647573"/>
                </a:lnTo>
                <a:lnTo>
                  <a:pt x="157734" y="644398"/>
                </a:lnTo>
                <a:lnTo>
                  <a:pt x="152273" y="624205"/>
                </a:lnTo>
                <a:lnTo>
                  <a:pt x="147688" y="608203"/>
                </a:lnTo>
                <a:lnTo>
                  <a:pt x="146685" y="604659"/>
                </a:lnTo>
                <a:lnTo>
                  <a:pt x="142189" y="589546"/>
                </a:lnTo>
                <a:lnTo>
                  <a:pt x="141097" y="585851"/>
                </a:lnTo>
                <a:lnTo>
                  <a:pt x="136575" y="571500"/>
                </a:lnTo>
                <a:lnTo>
                  <a:pt x="123952" y="533400"/>
                </a:lnTo>
                <a:lnTo>
                  <a:pt x="113893" y="506476"/>
                </a:lnTo>
                <a:lnTo>
                  <a:pt x="112141" y="501904"/>
                </a:lnTo>
                <a:lnTo>
                  <a:pt x="108038" y="491998"/>
                </a:lnTo>
                <a:lnTo>
                  <a:pt x="106045" y="487172"/>
                </a:lnTo>
                <a:lnTo>
                  <a:pt x="100076" y="473202"/>
                </a:lnTo>
                <a:lnTo>
                  <a:pt x="93980" y="460121"/>
                </a:lnTo>
                <a:lnTo>
                  <a:pt x="87757" y="447675"/>
                </a:lnTo>
                <a:lnTo>
                  <a:pt x="84772" y="442087"/>
                </a:lnTo>
                <a:lnTo>
                  <a:pt x="81534" y="435991"/>
                </a:lnTo>
                <a:lnTo>
                  <a:pt x="75311" y="425196"/>
                </a:lnTo>
                <a:lnTo>
                  <a:pt x="68961" y="415290"/>
                </a:lnTo>
                <a:lnTo>
                  <a:pt x="62611" y="406146"/>
                </a:lnTo>
                <a:lnTo>
                  <a:pt x="62306" y="405765"/>
                </a:lnTo>
                <a:lnTo>
                  <a:pt x="56819" y="398907"/>
                </a:lnTo>
                <a:lnTo>
                  <a:pt x="56007" y="397891"/>
                </a:lnTo>
                <a:lnTo>
                  <a:pt x="51714" y="392938"/>
                </a:lnTo>
                <a:lnTo>
                  <a:pt x="49530" y="390398"/>
                </a:lnTo>
                <a:lnTo>
                  <a:pt x="47117" y="387985"/>
                </a:lnTo>
                <a:lnTo>
                  <a:pt x="45224" y="386105"/>
                </a:lnTo>
                <a:lnTo>
                  <a:pt x="49022" y="387477"/>
                </a:lnTo>
                <a:lnTo>
                  <a:pt x="60960" y="393065"/>
                </a:lnTo>
                <a:lnTo>
                  <a:pt x="60579" y="392811"/>
                </a:lnTo>
                <a:lnTo>
                  <a:pt x="72898" y="399935"/>
                </a:lnTo>
                <a:lnTo>
                  <a:pt x="84328" y="407555"/>
                </a:lnTo>
                <a:lnTo>
                  <a:pt x="84658" y="407797"/>
                </a:lnTo>
                <a:lnTo>
                  <a:pt x="96393" y="416687"/>
                </a:lnTo>
                <a:lnTo>
                  <a:pt x="96012" y="416433"/>
                </a:lnTo>
                <a:lnTo>
                  <a:pt x="96291" y="416687"/>
                </a:lnTo>
                <a:lnTo>
                  <a:pt x="107823" y="426720"/>
                </a:lnTo>
                <a:lnTo>
                  <a:pt x="119113" y="437515"/>
                </a:lnTo>
                <a:lnTo>
                  <a:pt x="136398" y="437515"/>
                </a:lnTo>
                <a:lnTo>
                  <a:pt x="128143" y="428625"/>
                </a:lnTo>
                <a:lnTo>
                  <a:pt x="125907" y="426466"/>
                </a:lnTo>
                <a:lnTo>
                  <a:pt x="116332" y="417195"/>
                </a:lnTo>
                <a:lnTo>
                  <a:pt x="104267" y="406654"/>
                </a:lnTo>
                <a:lnTo>
                  <a:pt x="95110" y="399669"/>
                </a:lnTo>
                <a:lnTo>
                  <a:pt x="91948" y="397256"/>
                </a:lnTo>
                <a:lnTo>
                  <a:pt x="85166" y="392811"/>
                </a:lnTo>
                <a:lnTo>
                  <a:pt x="79375" y="389001"/>
                </a:lnTo>
                <a:lnTo>
                  <a:pt x="76276" y="387223"/>
                </a:lnTo>
                <a:lnTo>
                  <a:pt x="68973" y="383032"/>
                </a:lnTo>
                <a:lnTo>
                  <a:pt x="66548" y="381635"/>
                </a:lnTo>
                <a:lnTo>
                  <a:pt x="62407" y="379730"/>
                </a:lnTo>
                <a:lnTo>
                  <a:pt x="53594" y="375666"/>
                </a:lnTo>
                <a:lnTo>
                  <a:pt x="46126" y="372922"/>
                </a:lnTo>
                <a:lnTo>
                  <a:pt x="52070" y="372237"/>
                </a:lnTo>
                <a:lnTo>
                  <a:pt x="77343" y="367665"/>
                </a:lnTo>
                <a:lnTo>
                  <a:pt x="97040" y="362585"/>
                </a:lnTo>
                <a:lnTo>
                  <a:pt x="101981" y="361315"/>
                </a:lnTo>
                <a:lnTo>
                  <a:pt x="106591" y="359791"/>
                </a:lnTo>
                <a:lnTo>
                  <a:pt x="125857" y="353441"/>
                </a:lnTo>
                <a:lnTo>
                  <a:pt x="148717" y="344170"/>
                </a:lnTo>
                <a:lnTo>
                  <a:pt x="154178" y="341503"/>
                </a:lnTo>
                <a:lnTo>
                  <a:pt x="170307" y="333629"/>
                </a:lnTo>
                <a:lnTo>
                  <a:pt x="172313" y="332486"/>
                </a:lnTo>
                <a:lnTo>
                  <a:pt x="189725" y="322580"/>
                </a:lnTo>
                <a:lnTo>
                  <a:pt x="190627" y="322072"/>
                </a:lnTo>
                <a:lnTo>
                  <a:pt x="206629" y="311150"/>
                </a:lnTo>
                <a:lnTo>
                  <a:pt x="209423" y="309245"/>
                </a:lnTo>
                <a:lnTo>
                  <a:pt x="222199" y="298958"/>
                </a:lnTo>
                <a:lnTo>
                  <a:pt x="226314" y="295656"/>
                </a:lnTo>
                <a:lnTo>
                  <a:pt x="241173" y="281178"/>
                </a:lnTo>
                <a:lnTo>
                  <a:pt x="247777" y="273685"/>
                </a:lnTo>
                <a:lnTo>
                  <a:pt x="248869" y="272288"/>
                </a:lnTo>
                <a:lnTo>
                  <a:pt x="253873" y="265938"/>
                </a:lnTo>
                <a:lnTo>
                  <a:pt x="259334" y="258064"/>
                </a:lnTo>
                <a:lnTo>
                  <a:pt x="263499" y="251333"/>
                </a:lnTo>
                <a:lnTo>
                  <a:pt x="264287" y="250063"/>
                </a:lnTo>
                <a:lnTo>
                  <a:pt x="268478" y="241935"/>
                </a:lnTo>
                <a:lnTo>
                  <a:pt x="270713" y="236728"/>
                </a:lnTo>
                <a:lnTo>
                  <a:pt x="272034" y="233680"/>
                </a:lnTo>
                <a:lnTo>
                  <a:pt x="274828" y="225298"/>
                </a:lnTo>
                <a:lnTo>
                  <a:pt x="275729" y="221488"/>
                </a:lnTo>
                <a:lnTo>
                  <a:pt x="276860" y="216789"/>
                </a:lnTo>
                <a:lnTo>
                  <a:pt x="278130" y="208280"/>
                </a:lnTo>
                <a:lnTo>
                  <a:pt x="278193" y="206756"/>
                </a:lnTo>
                <a:lnTo>
                  <a:pt x="278866" y="192532"/>
                </a:lnTo>
                <a:lnTo>
                  <a:pt x="278892" y="192024"/>
                </a:lnTo>
                <a:lnTo>
                  <a:pt x="278765" y="192532"/>
                </a:lnTo>
                <a:lnTo>
                  <a:pt x="279908" y="184658"/>
                </a:lnTo>
                <a:lnTo>
                  <a:pt x="279908" y="185293"/>
                </a:lnTo>
                <a:lnTo>
                  <a:pt x="280047" y="184658"/>
                </a:lnTo>
                <a:lnTo>
                  <a:pt x="281686" y="177800"/>
                </a:lnTo>
                <a:lnTo>
                  <a:pt x="281813" y="177292"/>
                </a:lnTo>
                <a:lnTo>
                  <a:pt x="281559" y="177800"/>
                </a:lnTo>
                <a:lnTo>
                  <a:pt x="284099" y="170434"/>
                </a:lnTo>
                <a:lnTo>
                  <a:pt x="284251" y="170053"/>
                </a:lnTo>
                <a:lnTo>
                  <a:pt x="287401" y="162560"/>
                </a:lnTo>
                <a:lnTo>
                  <a:pt x="287274" y="162941"/>
                </a:lnTo>
                <a:lnTo>
                  <a:pt x="287464" y="162560"/>
                </a:lnTo>
                <a:lnTo>
                  <a:pt x="291007" y="155702"/>
                </a:lnTo>
                <a:lnTo>
                  <a:pt x="291211" y="155321"/>
                </a:lnTo>
                <a:lnTo>
                  <a:pt x="290957" y="155702"/>
                </a:lnTo>
                <a:lnTo>
                  <a:pt x="295656" y="148082"/>
                </a:lnTo>
                <a:lnTo>
                  <a:pt x="295529" y="148336"/>
                </a:lnTo>
                <a:lnTo>
                  <a:pt x="295694" y="148082"/>
                </a:lnTo>
                <a:lnTo>
                  <a:pt x="300469" y="141224"/>
                </a:lnTo>
                <a:lnTo>
                  <a:pt x="300482" y="141097"/>
                </a:lnTo>
                <a:lnTo>
                  <a:pt x="306324" y="133731"/>
                </a:lnTo>
                <a:lnTo>
                  <a:pt x="306197" y="133985"/>
                </a:lnTo>
                <a:lnTo>
                  <a:pt x="306412" y="133731"/>
                </a:lnTo>
                <a:lnTo>
                  <a:pt x="312216" y="127000"/>
                </a:lnTo>
                <a:lnTo>
                  <a:pt x="312470" y="126707"/>
                </a:lnTo>
                <a:lnTo>
                  <a:pt x="326644" y="113030"/>
                </a:lnTo>
                <a:lnTo>
                  <a:pt x="326263" y="113411"/>
                </a:lnTo>
                <a:lnTo>
                  <a:pt x="326732" y="113030"/>
                </a:lnTo>
                <a:lnTo>
                  <a:pt x="342455" y="100330"/>
                </a:lnTo>
                <a:lnTo>
                  <a:pt x="342773" y="100076"/>
                </a:lnTo>
                <a:lnTo>
                  <a:pt x="342265" y="100330"/>
                </a:lnTo>
                <a:lnTo>
                  <a:pt x="360172" y="88138"/>
                </a:lnTo>
                <a:lnTo>
                  <a:pt x="360603" y="87884"/>
                </a:lnTo>
                <a:lnTo>
                  <a:pt x="380111" y="76708"/>
                </a:lnTo>
                <a:lnTo>
                  <a:pt x="379730" y="76962"/>
                </a:lnTo>
                <a:lnTo>
                  <a:pt x="380250" y="76708"/>
                </a:lnTo>
                <a:lnTo>
                  <a:pt x="400672" y="66802"/>
                </a:lnTo>
                <a:lnTo>
                  <a:pt x="400939" y="66675"/>
                </a:lnTo>
                <a:lnTo>
                  <a:pt x="400558" y="66802"/>
                </a:lnTo>
                <a:lnTo>
                  <a:pt x="445630" y="50292"/>
                </a:lnTo>
                <a:lnTo>
                  <a:pt x="468896" y="45402"/>
                </a:lnTo>
                <a:lnTo>
                  <a:pt x="472313" y="75819"/>
                </a:lnTo>
                <a:lnTo>
                  <a:pt x="542632" y="30226"/>
                </a:lnTo>
                <a:lnTo>
                  <a:pt x="543814" y="29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54597" y="2555494"/>
            <a:ext cx="1779270" cy="90614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Archives</a:t>
            </a:r>
            <a:endParaRPr sz="1800">
              <a:latin typeface="Carlito"/>
              <a:cs typeface="Carlito"/>
            </a:endParaRPr>
          </a:p>
          <a:p>
            <a:pPr marL="43180" algn="ctr">
              <a:lnSpc>
                <a:spcPct val="100000"/>
              </a:lnSpc>
              <a:spcBef>
                <a:spcPts val="1019"/>
              </a:spcBef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Visit</a:t>
            </a:r>
            <a:r>
              <a:rPr sz="1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</a:rPr>
              <a:t>https://archive.org/about/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26735"/>
            <a:ext cx="9144000" cy="1239520"/>
            <a:chOff x="0" y="5126735"/>
            <a:chExt cx="9144000" cy="1239520"/>
          </a:xfrm>
        </p:grpSpPr>
        <p:sp>
          <p:nvSpPr>
            <p:cNvPr id="3" name="object 3"/>
            <p:cNvSpPr/>
            <p:nvPr/>
          </p:nvSpPr>
          <p:spPr>
            <a:xfrm>
              <a:off x="0" y="5126735"/>
              <a:ext cx="9144000" cy="1239520"/>
            </a:xfrm>
            <a:custGeom>
              <a:avLst/>
              <a:gdLst/>
              <a:ahLst/>
              <a:cxnLst/>
              <a:rect l="l" t="t" r="r" b="b"/>
              <a:pathLst>
                <a:path w="9144000" h="1239520">
                  <a:moveTo>
                    <a:pt x="0" y="0"/>
                  </a:moveTo>
                  <a:lnTo>
                    <a:pt x="0" y="1239012"/>
                  </a:lnTo>
                  <a:lnTo>
                    <a:pt x="9143999" y="1239012"/>
                  </a:lnTo>
                  <a:lnTo>
                    <a:pt x="9143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9616" y="5466587"/>
              <a:ext cx="1609344" cy="627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46703" y="5455919"/>
              <a:ext cx="1905000" cy="647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22035" y="5544311"/>
              <a:ext cx="923543" cy="3992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22947" y="5515355"/>
              <a:ext cx="1048511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83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35" dirty="0"/>
              <a:t>The </a:t>
            </a:r>
            <a:r>
              <a:rPr spc="-350" dirty="0"/>
              <a:t>Role </a:t>
            </a:r>
            <a:r>
              <a:rPr spc="-30" dirty="0"/>
              <a:t>of </a:t>
            </a:r>
            <a:r>
              <a:rPr spc="-185" dirty="0"/>
              <a:t>Content</a:t>
            </a:r>
            <a:r>
              <a:rPr spc="-204" dirty="0"/>
              <a:t> </a:t>
            </a:r>
            <a:r>
              <a:rPr spc="-265" dirty="0"/>
              <a:t>Aggregators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37460" y="2061972"/>
            <a:ext cx="1111250" cy="6159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557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22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7264" y="2061972"/>
            <a:ext cx="1643380" cy="6159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557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225"/>
              </a:spcBef>
              <a:tabLst>
                <a:tab pos="1472565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Sou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	</a:t>
            </a:r>
            <a:r>
              <a:rPr sz="1800" dirty="0">
                <a:latin typeface="Carlito"/>
                <a:cs typeface="Carlito"/>
              </a:rPr>
              <a:t>…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2179" y="2061972"/>
            <a:ext cx="1109980" cy="6159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55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22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1376" y="3006851"/>
            <a:ext cx="1259205" cy="6159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90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Content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Aggregator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6733" y="4183501"/>
            <a:ext cx="412693" cy="4493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89145" y="4591939"/>
            <a:ext cx="45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User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5505" y="2731770"/>
            <a:ext cx="3750945" cy="135890"/>
          </a:xfrm>
          <a:custGeom>
            <a:avLst/>
            <a:gdLst/>
            <a:ahLst/>
            <a:cxnLst/>
            <a:rect l="l" t="t" r="r" b="b"/>
            <a:pathLst>
              <a:path w="3750945" h="135889">
                <a:moveTo>
                  <a:pt x="3750564" y="0"/>
                </a:moveTo>
                <a:lnTo>
                  <a:pt x="3749673" y="26402"/>
                </a:lnTo>
                <a:lnTo>
                  <a:pt x="3747246" y="47958"/>
                </a:lnTo>
                <a:lnTo>
                  <a:pt x="3743652" y="62489"/>
                </a:lnTo>
                <a:lnTo>
                  <a:pt x="3739261" y="67817"/>
                </a:lnTo>
                <a:lnTo>
                  <a:pt x="1886584" y="67817"/>
                </a:lnTo>
                <a:lnTo>
                  <a:pt x="1882193" y="73146"/>
                </a:lnTo>
                <a:lnTo>
                  <a:pt x="1878599" y="87677"/>
                </a:lnTo>
                <a:lnTo>
                  <a:pt x="1876172" y="109233"/>
                </a:lnTo>
                <a:lnTo>
                  <a:pt x="1875282" y="135635"/>
                </a:lnTo>
                <a:lnTo>
                  <a:pt x="1874391" y="109233"/>
                </a:lnTo>
                <a:lnTo>
                  <a:pt x="1871964" y="87677"/>
                </a:lnTo>
                <a:lnTo>
                  <a:pt x="1868370" y="73146"/>
                </a:lnTo>
                <a:lnTo>
                  <a:pt x="1863979" y="67817"/>
                </a:lnTo>
                <a:lnTo>
                  <a:pt x="11302" y="67817"/>
                </a:lnTo>
                <a:lnTo>
                  <a:pt x="6911" y="62489"/>
                </a:lnTo>
                <a:lnTo>
                  <a:pt x="3317" y="47958"/>
                </a:lnTo>
                <a:lnTo>
                  <a:pt x="890" y="26402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38623" y="3623309"/>
            <a:ext cx="85725" cy="519430"/>
          </a:xfrm>
          <a:custGeom>
            <a:avLst/>
            <a:gdLst/>
            <a:ahLst/>
            <a:cxnLst/>
            <a:rect l="l" t="t" r="r" b="b"/>
            <a:pathLst>
              <a:path w="85725" h="519429">
                <a:moveTo>
                  <a:pt x="57150" y="71373"/>
                </a:moveTo>
                <a:lnTo>
                  <a:pt x="28575" y="71373"/>
                </a:lnTo>
                <a:lnTo>
                  <a:pt x="28575" y="519048"/>
                </a:lnTo>
                <a:lnTo>
                  <a:pt x="57150" y="519048"/>
                </a:lnTo>
                <a:lnTo>
                  <a:pt x="57150" y="71373"/>
                </a:lnTo>
                <a:close/>
              </a:path>
              <a:path w="85725" h="519429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3"/>
                </a:lnTo>
                <a:lnTo>
                  <a:pt x="78560" y="71373"/>
                </a:lnTo>
                <a:lnTo>
                  <a:pt x="42925" y="0"/>
                </a:lnTo>
                <a:close/>
              </a:path>
              <a:path w="85725" h="519429">
                <a:moveTo>
                  <a:pt x="78560" y="71373"/>
                </a:moveTo>
                <a:lnTo>
                  <a:pt x="57150" y="71373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664" y="5143627"/>
            <a:ext cx="51949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rlito"/>
                <a:cs typeface="Carlito"/>
              </a:rPr>
              <a:t>There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are</a:t>
            </a:r>
            <a:r>
              <a:rPr sz="1100" spc="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many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content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aggregation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websites…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Some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have</a:t>
            </a:r>
            <a:r>
              <a:rPr sz="1100" spc="-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curated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content,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and some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not.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9828" y="3065526"/>
            <a:ext cx="2528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Pulls content </a:t>
            </a:r>
            <a:r>
              <a:rPr sz="1800" spc="-5" dirty="0">
                <a:latin typeface="Carlito"/>
                <a:cs typeface="Carlito"/>
              </a:rPr>
              <a:t>based on tag,  </a:t>
            </a:r>
            <a:r>
              <a:rPr sz="1800" spc="-25" dirty="0">
                <a:latin typeface="Carlito"/>
                <a:cs typeface="Carlito"/>
              </a:rPr>
              <a:t>author, </a:t>
            </a:r>
            <a:r>
              <a:rPr sz="1800" spc="-10" dirty="0">
                <a:latin typeface="Carlito"/>
                <a:cs typeface="Carlito"/>
              </a:rPr>
              <a:t>topic,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etc.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887" y="1578419"/>
            <a:ext cx="6392545" cy="3241040"/>
            <a:chOff x="619887" y="1578419"/>
            <a:chExt cx="6392545" cy="3241040"/>
          </a:xfrm>
        </p:grpSpPr>
        <p:sp>
          <p:nvSpPr>
            <p:cNvPr id="3" name="object 3"/>
            <p:cNvSpPr/>
            <p:nvPr/>
          </p:nvSpPr>
          <p:spPr>
            <a:xfrm>
              <a:off x="741718" y="1665217"/>
              <a:ext cx="5945201" cy="30953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4649" y="1583182"/>
              <a:ext cx="6383020" cy="3231515"/>
            </a:xfrm>
            <a:custGeom>
              <a:avLst/>
              <a:gdLst/>
              <a:ahLst/>
              <a:cxnLst/>
              <a:rect l="l" t="t" r="r" b="b"/>
              <a:pathLst>
                <a:path w="6383020" h="3231515">
                  <a:moveTo>
                    <a:pt x="0" y="3231261"/>
                  </a:moveTo>
                  <a:lnTo>
                    <a:pt x="6382893" y="3231261"/>
                  </a:lnTo>
                  <a:lnTo>
                    <a:pt x="6382893" y="0"/>
                  </a:lnTo>
                  <a:lnTo>
                    <a:pt x="0" y="0"/>
                  </a:lnTo>
                  <a:lnTo>
                    <a:pt x="0" y="32312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075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Web</a:t>
            </a:r>
            <a:r>
              <a:rPr spc="-305" dirty="0"/>
              <a:t> </a:t>
            </a:r>
            <a:r>
              <a:rPr spc="-260" dirty="0"/>
              <a:t>Archives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52526" y="4075112"/>
            <a:ext cx="6394450" cy="2787650"/>
            <a:chOff x="352526" y="4075112"/>
            <a:chExt cx="6394450" cy="2787650"/>
          </a:xfrm>
        </p:grpSpPr>
        <p:sp>
          <p:nvSpPr>
            <p:cNvPr id="7" name="object 7"/>
            <p:cNvSpPr/>
            <p:nvPr/>
          </p:nvSpPr>
          <p:spPr>
            <a:xfrm>
              <a:off x="362699" y="4085361"/>
              <a:ext cx="6373952" cy="2772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289" y="4079875"/>
              <a:ext cx="6384925" cy="2778125"/>
            </a:xfrm>
            <a:custGeom>
              <a:avLst/>
              <a:gdLst/>
              <a:ahLst/>
              <a:cxnLst/>
              <a:rect l="l" t="t" r="r" b="b"/>
              <a:pathLst>
                <a:path w="6384925" h="2778125">
                  <a:moveTo>
                    <a:pt x="278968" y="0"/>
                  </a:moveTo>
                  <a:lnTo>
                    <a:pt x="6384886" y="908431"/>
                  </a:lnTo>
                  <a:lnTo>
                    <a:pt x="6106673" y="2778125"/>
                  </a:lnTo>
                </a:path>
                <a:path w="6384925" h="2778125">
                  <a:moveTo>
                    <a:pt x="6069495" y="2778125"/>
                  </a:moveTo>
                  <a:lnTo>
                    <a:pt x="0" y="1875116"/>
                  </a:lnTo>
                  <a:lnTo>
                    <a:pt x="27896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3417" y="6333235"/>
            <a:ext cx="177673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rlito"/>
                <a:cs typeface="Carlito"/>
              </a:rPr>
              <a:t>See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https://archive.org/about/ </a:t>
            </a:r>
            <a:r>
              <a:rPr sz="1100" spc="-5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https://commoncrawl.org/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15715" y="39751"/>
            <a:ext cx="5333365" cy="4695825"/>
            <a:chOff x="3815715" y="39751"/>
            <a:chExt cx="5333365" cy="4695825"/>
          </a:xfrm>
        </p:grpSpPr>
        <p:sp>
          <p:nvSpPr>
            <p:cNvPr id="11" name="object 11"/>
            <p:cNvSpPr/>
            <p:nvPr/>
          </p:nvSpPr>
          <p:spPr>
            <a:xfrm>
              <a:off x="6115812" y="3599687"/>
              <a:ext cx="3026664" cy="1126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10986" y="3594861"/>
              <a:ext cx="3033395" cy="1136015"/>
            </a:xfrm>
            <a:custGeom>
              <a:avLst/>
              <a:gdLst/>
              <a:ahLst/>
              <a:cxnLst/>
              <a:rect l="l" t="t" r="r" b="b"/>
              <a:pathLst>
                <a:path w="3033395" h="1136014">
                  <a:moveTo>
                    <a:pt x="0" y="1135761"/>
                  </a:moveTo>
                  <a:lnTo>
                    <a:pt x="3033014" y="1135761"/>
                  </a:lnTo>
                </a:path>
                <a:path w="3033395" h="1136014">
                  <a:moveTo>
                    <a:pt x="3033014" y="0"/>
                  </a:moveTo>
                  <a:lnTo>
                    <a:pt x="0" y="0"/>
                  </a:lnTo>
                  <a:lnTo>
                    <a:pt x="0" y="11357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5715" y="39751"/>
              <a:ext cx="5328285" cy="30692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59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Web </a:t>
            </a:r>
            <a:r>
              <a:rPr spc="-75" dirty="0"/>
              <a:t>Monitoring</a:t>
            </a:r>
            <a:r>
              <a:rPr spc="-245" dirty="0"/>
              <a:t> </a:t>
            </a:r>
            <a:r>
              <a:rPr spc="-31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827" y="1387552"/>
            <a:ext cx="48971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Does </a:t>
            </a:r>
            <a:r>
              <a:rPr sz="1800" spc="-10" dirty="0">
                <a:latin typeface="Carlito"/>
                <a:cs typeface="Carlito"/>
              </a:rPr>
              <a:t>your web host provide </a:t>
            </a:r>
            <a:r>
              <a:rPr sz="1800" spc="-5" dirty="0">
                <a:latin typeface="Carlito"/>
                <a:cs typeface="Carlito"/>
              </a:rPr>
              <a:t>99.99% uptime?</a:t>
            </a:r>
            <a:r>
              <a:rPr sz="1800" spc="1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Really?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Many </a:t>
            </a:r>
            <a:r>
              <a:rPr sz="1800" spc="-5" dirty="0">
                <a:latin typeface="Carlito"/>
                <a:cs typeface="Carlito"/>
              </a:rPr>
              <a:t>services </a:t>
            </a:r>
            <a:r>
              <a:rPr sz="1800" spc="-10" dirty="0">
                <a:latin typeface="Carlito"/>
                <a:cs typeface="Carlito"/>
              </a:rPr>
              <a:t>are available </a:t>
            </a:r>
            <a:r>
              <a:rPr sz="1800" spc="-5" dirty="0">
                <a:latin typeface="Carlito"/>
                <a:cs typeface="Carlito"/>
              </a:rPr>
              <a:t>over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web </a:t>
            </a:r>
            <a:r>
              <a:rPr sz="1800" spc="-10" dirty="0">
                <a:latin typeface="Carlito"/>
                <a:cs typeface="Carlito"/>
              </a:rPr>
              <a:t>to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check.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275" y="5679947"/>
            <a:ext cx="2801112" cy="64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832" y="5689787"/>
            <a:ext cx="3733800" cy="637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0523" y="5660135"/>
            <a:ext cx="1600200" cy="629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2020506"/>
            <a:ext cx="6544059" cy="4617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221" y="3262325"/>
            <a:ext cx="64446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What </a:t>
            </a:r>
            <a:r>
              <a:rPr sz="1800" b="1" spc="-10" dirty="0">
                <a:latin typeface="Carlito"/>
                <a:cs typeface="Carlito"/>
              </a:rPr>
              <a:t>meta-information would </a:t>
            </a:r>
            <a:r>
              <a:rPr sz="1800" b="1" dirty="0">
                <a:latin typeface="Carlito"/>
                <a:cs typeface="Carlito"/>
              </a:rPr>
              <a:t>a </a:t>
            </a:r>
            <a:r>
              <a:rPr sz="1800" b="1" spc="-10" dirty="0">
                <a:latin typeface="Carlito"/>
                <a:cs typeface="Carlito"/>
              </a:rPr>
              <a:t>crawler </a:t>
            </a:r>
            <a:r>
              <a:rPr sz="1800" b="1" spc="-15" dirty="0">
                <a:latin typeface="Carlito"/>
                <a:cs typeface="Carlito"/>
              </a:rPr>
              <a:t>like </a:t>
            </a:r>
            <a:r>
              <a:rPr sz="1800" b="1" spc="-10" dirty="0">
                <a:latin typeface="Carlito"/>
                <a:cs typeface="Carlito"/>
              </a:rPr>
              <a:t>to </a:t>
            </a:r>
            <a:r>
              <a:rPr sz="1800" b="1" dirty="0">
                <a:latin typeface="Carlito"/>
                <a:cs typeface="Carlito"/>
              </a:rPr>
              <a:t>know about a</a:t>
            </a:r>
            <a:r>
              <a:rPr sz="1800" b="1" spc="-50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page?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4757" y="3915501"/>
            <a:ext cx="2364740" cy="1135380"/>
            <a:chOff x="1614757" y="3915501"/>
            <a:chExt cx="2364740" cy="1135380"/>
          </a:xfrm>
        </p:grpSpPr>
        <p:sp>
          <p:nvSpPr>
            <p:cNvPr id="4" name="object 4"/>
            <p:cNvSpPr/>
            <p:nvPr/>
          </p:nvSpPr>
          <p:spPr>
            <a:xfrm>
              <a:off x="1621107" y="3921851"/>
              <a:ext cx="2352040" cy="1122680"/>
            </a:xfrm>
            <a:custGeom>
              <a:avLst/>
              <a:gdLst/>
              <a:ahLst/>
              <a:cxnLst/>
              <a:rect l="l" t="t" r="r" b="b"/>
              <a:pathLst>
                <a:path w="2352040" h="1122679">
                  <a:moveTo>
                    <a:pt x="1436820" y="0"/>
                  </a:moveTo>
                  <a:lnTo>
                    <a:pt x="1384896" y="3505"/>
                  </a:lnTo>
                  <a:lnTo>
                    <a:pt x="1335609" y="14224"/>
                  </a:lnTo>
                  <a:lnTo>
                    <a:pt x="1290870" y="31740"/>
                  </a:lnTo>
                  <a:lnTo>
                    <a:pt x="1252588" y="55640"/>
                  </a:lnTo>
                  <a:lnTo>
                    <a:pt x="1222676" y="85506"/>
                  </a:lnTo>
                  <a:lnTo>
                    <a:pt x="1207229" y="76269"/>
                  </a:lnTo>
                  <a:lnTo>
                    <a:pt x="1155366" y="53248"/>
                  </a:lnTo>
                  <a:lnTo>
                    <a:pt x="1107130" y="40022"/>
                  </a:lnTo>
                  <a:lnTo>
                    <a:pt x="1057480" y="32793"/>
                  </a:lnTo>
                  <a:lnTo>
                    <a:pt x="1007523" y="31338"/>
                  </a:lnTo>
                  <a:lnTo>
                    <a:pt x="958366" y="35437"/>
                  </a:lnTo>
                  <a:lnTo>
                    <a:pt x="911115" y="44868"/>
                  </a:lnTo>
                  <a:lnTo>
                    <a:pt x="866878" y="59410"/>
                  </a:lnTo>
                  <a:lnTo>
                    <a:pt x="826761" y="78840"/>
                  </a:lnTo>
                  <a:lnTo>
                    <a:pt x="791872" y="102937"/>
                  </a:lnTo>
                  <a:lnTo>
                    <a:pt x="763317" y="131480"/>
                  </a:lnTo>
                  <a:lnTo>
                    <a:pt x="719471" y="117214"/>
                  </a:lnTo>
                  <a:lnTo>
                    <a:pt x="673401" y="106936"/>
                  </a:lnTo>
                  <a:lnTo>
                    <a:pt x="625745" y="100729"/>
                  </a:lnTo>
                  <a:lnTo>
                    <a:pt x="577145" y="98680"/>
                  </a:lnTo>
                  <a:lnTo>
                    <a:pt x="528240" y="100873"/>
                  </a:lnTo>
                  <a:lnTo>
                    <a:pt x="469879" y="109190"/>
                  </a:lnTo>
                  <a:lnTo>
                    <a:pt x="415777" y="123102"/>
                  </a:lnTo>
                  <a:lnTo>
                    <a:pt x="366582" y="142058"/>
                  </a:lnTo>
                  <a:lnTo>
                    <a:pt x="322938" y="165503"/>
                  </a:lnTo>
                  <a:lnTo>
                    <a:pt x="285495" y="192885"/>
                  </a:lnTo>
                  <a:lnTo>
                    <a:pt x="254898" y="223650"/>
                  </a:lnTo>
                  <a:lnTo>
                    <a:pt x="231794" y="257245"/>
                  </a:lnTo>
                  <a:lnTo>
                    <a:pt x="216831" y="293117"/>
                  </a:lnTo>
                  <a:lnTo>
                    <a:pt x="210656" y="330712"/>
                  </a:lnTo>
                  <a:lnTo>
                    <a:pt x="213915" y="369478"/>
                  </a:lnTo>
                  <a:lnTo>
                    <a:pt x="212010" y="372907"/>
                  </a:lnTo>
                  <a:lnTo>
                    <a:pt x="157679" y="380892"/>
                  </a:lnTo>
                  <a:lnTo>
                    <a:pt x="108362" y="396688"/>
                  </a:lnTo>
                  <a:lnTo>
                    <a:pt x="65973" y="419484"/>
                  </a:lnTo>
                  <a:lnTo>
                    <a:pt x="32432" y="448472"/>
                  </a:lnTo>
                  <a:lnTo>
                    <a:pt x="7978" y="486659"/>
                  </a:lnTo>
                  <a:lnTo>
                    <a:pt x="0" y="526342"/>
                  </a:lnTo>
                  <a:lnTo>
                    <a:pt x="7698" y="565503"/>
                  </a:lnTo>
                  <a:lnTo>
                    <a:pt x="30277" y="602123"/>
                  </a:lnTo>
                  <a:lnTo>
                    <a:pt x="66939" y="634186"/>
                  </a:lnTo>
                  <a:lnTo>
                    <a:pt x="116887" y="659673"/>
                  </a:lnTo>
                  <a:lnTo>
                    <a:pt x="85855" y="686490"/>
                  </a:lnTo>
                  <a:lnTo>
                    <a:pt x="64753" y="716664"/>
                  </a:lnTo>
                  <a:lnTo>
                    <a:pt x="54129" y="749077"/>
                  </a:lnTo>
                  <a:lnTo>
                    <a:pt x="54530" y="782609"/>
                  </a:lnTo>
                  <a:lnTo>
                    <a:pt x="90589" y="847934"/>
                  </a:lnTo>
                  <a:lnTo>
                    <a:pt x="123499" y="874166"/>
                  </a:lnTo>
                  <a:lnTo>
                    <a:pt x="164228" y="895033"/>
                  </a:lnTo>
                  <a:lnTo>
                    <a:pt x="211197" y="909726"/>
                  </a:lnTo>
                  <a:lnTo>
                    <a:pt x="262829" y="917436"/>
                  </a:lnTo>
                  <a:lnTo>
                    <a:pt x="317547" y="917356"/>
                  </a:lnTo>
                  <a:lnTo>
                    <a:pt x="320468" y="920658"/>
                  </a:lnTo>
                  <a:lnTo>
                    <a:pt x="351908" y="950533"/>
                  </a:lnTo>
                  <a:lnTo>
                    <a:pt x="386200" y="975680"/>
                  </a:lnTo>
                  <a:lnTo>
                    <a:pt x="424328" y="997536"/>
                  </a:lnTo>
                  <a:lnTo>
                    <a:pt x="465753" y="1016014"/>
                  </a:lnTo>
                  <a:lnTo>
                    <a:pt x="509935" y="1031024"/>
                  </a:lnTo>
                  <a:lnTo>
                    <a:pt x="556335" y="1042481"/>
                  </a:lnTo>
                  <a:lnTo>
                    <a:pt x="604414" y="1050295"/>
                  </a:lnTo>
                  <a:lnTo>
                    <a:pt x="653632" y="1054379"/>
                  </a:lnTo>
                  <a:lnTo>
                    <a:pt x="703450" y="1054646"/>
                  </a:lnTo>
                  <a:lnTo>
                    <a:pt x="753329" y="1051007"/>
                  </a:lnTo>
                  <a:lnTo>
                    <a:pt x="802729" y="1043375"/>
                  </a:lnTo>
                  <a:lnTo>
                    <a:pt x="851112" y="1031662"/>
                  </a:lnTo>
                  <a:lnTo>
                    <a:pt x="897937" y="1015781"/>
                  </a:lnTo>
                  <a:lnTo>
                    <a:pt x="937439" y="1047981"/>
                  </a:lnTo>
                  <a:lnTo>
                    <a:pt x="984503" y="1075074"/>
                  </a:lnTo>
                  <a:lnTo>
                    <a:pt x="1037972" y="1096523"/>
                  </a:lnTo>
                  <a:lnTo>
                    <a:pt x="1096692" y="1111793"/>
                  </a:lnTo>
                  <a:lnTo>
                    <a:pt x="1149766" y="1119571"/>
                  </a:lnTo>
                  <a:lnTo>
                    <a:pt x="1202668" y="1122148"/>
                  </a:lnTo>
                  <a:lnTo>
                    <a:pt x="1254692" y="1119773"/>
                  </a:lnTo>
                  <a:lnTo>
                    <a:pt x="1305130" y="1112693"/>
                  </a:lnTo>
                  <a:lnTo>
                    <a:pt x="1353274" y="1101155"/>
                  </a:lnTo>
                  <a:lnTo>
                    <a:pt x="1398419" y="1085405"/>
                  </a:lnTo>
                  <a:lnTo>
                    <a:pt x="1439858" y="1065693"/>
                  </a:lnTo>
                  <a:lnTo>
                    <a:pt x="1476882" y="1042264"/>
                  </a:lnTo>
                  <a:lnTo>
                    <a:pt x="1508785" y="1015366"/>
                  </a:lnTo>
                  <a:lnTo>
                    <a:pt x="1534860" y="985247"/>
                  </a:lnTo>
                  <a:lnTo>
                    <a:pt x="1554400" y="952154"/>
                  </a:lnTo>
                  <a:lnTo>
                    <a:pt x="1592591" y="965372"/>
                  </a:lnTo>
                  <a:lnTo>
                    <a:pt x="1633044" y="975030"/>
                  </a:lnTo>
                  <a:lnTo>
                    <a:pt x="1675165" y="980997"/>
                  </a:lnTo>
                  <a:lnTo>
                    <a:pt x="1718357" y="983142"/>
                  </a:lnTo>
                  <a:lnTo>
                    <a:pt x="1774939" y="980142"/>
                  </a:lnTo>
                  <a:lnTo>
                    <a:pt x="1828266" y="970932"/>
                  </a:lnTo>
                  <a:lnTo>
                    <a:pt x="1877445" y="956082"/>
                  </a:lnTo>
                  <a:lnTo>
                    <a:pt x="1921582" y="936164"/>
                  </a:lnTo>
                  <a:lnTo>
                    <a:pt x="1959782" y="911751"/>
                  </a:lnTo>
                  <a:lnTo>
                    <a:pt x="1991153" y="883414"/>
                  </a:lnTo>
                  <a:lnTo>
                    <a:pt x="2014800" y="851725"/>
                  </a:lnTo>
                  <a:lnTo>
                    <a:pt x="2035349" y="780577"/>
                  </a:lnTo>
                  <a:lnTo>
                    <a:pt x="2081670" y="774269"/>
                  </a:lnTo>
                  <a:lnTo>
                    <a:pt x="2126169" y="764210"/>
                  </a:lnTo>
                  <a:lnTo>
                    <a:pt x="2168312" y="750555"/>
                  </a:lnTo>
                  <a:lnTo>
                    <a:pt x="2207561" y="733460"/>
                  </a:lnTo>
                  <a:lnTo>
                    <a:pt x="2251996" y="707325"/>
                  </a:lnTo>
                  <a:lnTo>
                    <a:pt x="2288436" y="677691"/>
                  </a:lnTo>
                  <a:lnTo>
                    <a:pt x="2316741" y="645251"/>
                  </a:lnTo>
                  <a:lnTo>
                    <a:pt x="2336771" y="610699"/>
                  </a:lnTo>
                  <a:lnTo>
                    <a:pt x="2351451" y="538025"/>
                  </a:lnTo>
                  <a:lnTo>
                    <a:pt x="2345820" y="501290"/>
                  </a:lnTo>
                  <a:lnTo>
                    <a:pt x="2331358" y="465212"/>
                  </a:lnTo>
                  <a:lnTo>
                    <a:pt x="2307924" y="430484"/>
                  </a:lnTo>
                  <a:lnTo>
                    <a:pt x="2275379" y="397799"/>
                  </a:lnTo>
                  <a:lnTo>
                    <a:pt x="2279139" y="391677"/>
                  </a:lnTo>
                  <a:lnTo>
                    <a:pt x="2282602" y="385496"/>
                  </a:lnTo>
                  <a:lnTo>
                    <a:pt x="2285755" y="379243"/>
                  </a:lnTo>
                  <a:lnTo>
                    <a:pt x="2288587" y="372907"/>
                  </a:lnTo>
                  <a:lnTo>
                    <a:pt x="2298247" y="335194"/>
                  </a:lnTo>
                  <a:lnTo>
                    <a:pt x="2296246" y="298116"/>
                  </a:lnTo>
                  <a:lnTo>
                    <a:pt x="2260520" y="229588"/>
                  </a:lnTo>
                  <a:lnTo>
                    <a:pt x="2228425" y="200001"/>
                  </a:lnTo>
                  <a:lnTo>
                    <a:pt x="2187931" y="174775"/>
                  </a:lnTo>
                  <a:lnTo>
                    <a:pt x="2139853" y="154842"/>
                  </a:lnTo>
                  <a:lnTo>
                    <a:pt x="2085006" y="141132"/>
                  </a:lnTo>
                  <a:lnTo>
                    <a:pt x="2073111" y="112579"/>
                  </a:lnTo>
                  <a:lnTo>
                    <a:pt x="2028034" y="61854"/>
                  </a:lnTo>
                  <a:lnTo>
                    <a:pt x="1995852" y="40802"/>
                  </a:lnTo>
                  <a:lnTo>
                    <a:pt x="1951828" y="21161"/>
                  </a:lnTo>
                  <a:lnTo>
                    <a:pt x="1904098" y="8002"/>
                  </a:lnTo>
                  <a:lnTo>
                    <a:pt x="1854160" y="1246"/>
                  </a:lnTo>
                  <a:lnTo>
                    <a:pt x="1803510" y="813"/>
                  </a:lnTo>
                  <a:lnTo>
                    <a:pt x="1753646" y="6625"/>
                  </a:lnTo>
                  <a:lnTo>
                    <a:pt x="1706065" y="18603"/>
                  </a:lnTo>
                  <a:lnTo>
                    <a:pt x="1662265" y="36668"/>
                  </a:lnTo>
                  <a:lnTo>
                    <a:pt x="1623742" y="60741"/>
                  </a:lnTo>
                  <a:lnTo>
                    <a:pt x="1606106" y="47348"/>
                  </a:lnTo>
                  <a:lnTo>
                    <a:pt x="1586292" y="35420"/>
                  </a:lnTo>
                  <a:lnTo>
                    <a:pt x="1564502" y="25040"/>
                  </a:lnTo>
                  <a:lnTo>
                    <a:pt x="1540938" y="16291"/>
                  </a:lnTo>
                  <a:lnTo>
                    <a:pt x="1489471" y="4123"/>
                  </a:lnTo>
                  <a:lnTo>
                    <a:pt x="1436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107" y="3921851"/>
              <a:ext cx="2352040" cy="1122680"/>
            </a:xfrm>
            <a:custGeom>
              <a:avLst/>
              <a:gdLst/>
              <a:ahLst/>
              <a:cxnLst/>
              <a:rect l="l" t="t" r="r" b="b"/>
              <a:pathLst>
                <a:path w="2352040" h="1122679">
                  <a:moveTo>
                    <a:pt x="213915" y="369478"/>
                  </a:moveTo>
                  <a:lnTo>
                    <a:pt x="210656" y="330712"/>
                  </a:lnTo>
                  <a:lnTo>
                    <a:pt x="231794" y="257245"/>
                  </a:lnTo>
                  <a:lnTo>
                    <a:pt x="254898" y="223650"/>
                  </a:lnTo>
                  <a:lnTo>
                    <a:pt x="285495" y="192885"/>
                  </a:lnTo>
                  <a:lnTo>
                    <a:pt x="322938" y="165503"/>
                  </a:lnTo>
                  <a:lnTo>
                    <a:pt x="366582" y="142058"/>
                  </a:lnTo>
                  <a:lnTo>
                    <a:pt x="415777" y="123102"/>
                  </a:lnTo>
                  <a:lnTo>
                    <a:pt x="469879" y="109190"/>
                  </a:lnTo>
                  <a:lnTo>
                    <a:pt x="528240" y="100873"/>
                  </a:lnTo>
                  <a:lnTo>
                    <a:pt x="577145" y="98680"/>
                  </a:lnTo>
                  <a:lnTo>
                    <a:pt x="625745" y="100729"/>
                  </a:lnTo>
                  <a:lnTo>
                    <a:pt x="673401" y="106936"/>
                  </a:lnTo>
                  <a:lnTo>
                    <a:pt x="719471" y="117214"/>
                  </a:lnTo>
                  <a:lnTo>
                    <a:pt x="763317" y="131480"/>
                  </a:lnTo>
                  <a:lnTo>
                    <a:pt x="791872" y="102937"/>
                  </a:lnTo>
                  <a:lnTo>
                    <a:pt x="826761" y="78840"/>
                  </a:lnTo>
                  <a:lnTo>
                    <a:pt x="866878" y="59410"/>
                  </a:lnTo>
                  <a:lnTo>
                    <a:pt x="911115" y="44868"/>
                  </a:lnTo>
                  <a:lnTo>
                    <a:pt x="958366" y="35437"/>
                  </a:lnTo>
                  <a:lnTo>
                    <a:pt x="1007523" y="31338"/>
                  </a:lnTo>
                  <a:lnTo>
                    <a:pt x="1057480" y="32793"/>
                  </a:lnTo>
                  <a:lnTo>
                    <a:pt x="1107130" y="40022"/>
                  </a:lnTo>
                  <a:lnTo>
                    <a:pt x="1155366" y="53248"/>
                  </a:lnTo>
                  <a:lnTo>
                    <a:pt x="1190830" y="67805"/>
                  </a:lnTo>
                  <a:lnTo>
                    <a:pt x="1222676" y="85506"/>
                  </a:lnTo>
                  <a:lnTo>
                    <a:pt x="1252588" y="55640"/>
                  </a:lnTo>
                  <a:lnTo>
                    <a:pt x="1290870" y="31740"/>
                  </a:lnTo>
                  <a:lnTo>
                    <a:pt x="1335609" y="14224"/>
                  </a:lnTo>
                  <a:lnTo>
                    <a:pt x="1384896" y="3505"/>
                  </a:lnTo>
                  <a:lnTo>
                    <a:pt x="1436820" y="0"/>
                  </a:lnTo>
                  <a:lnTo>
                    <a:pt x="1489471" y="4123"/>
                  </a:lnTo>
                  <a:lnTo>
                    <a:pt x="1540938" y="16291"/>
                  </a:lnTo>
                  <a:lnTo>
                    <a:pt x="1586292" y="35420"/>
                  </a:lnTo>
                  <a:lnTo>
                    <a:pt x="1623742" y="60741"/>
                  </a:lnTo>
                  <a:lnTo>
                    <a:pt x="1662265" y="36668"/>
                  </a:lnTo>
                  <a:lnTo>
                    <a:pt x="1706065" y="18603"/>
                  </a:lnTo>
                  <a:lnTo>
                    <a:pt x="1753646" y="6625"/>
                  </a:lnTo>
                  <a:lnTo>
                    <a:pt x="1803510" y="813"/>
                  </a:lnTo>
                  <a:lnTo>
                    <a:pt x="1854160" y="1246"/>
                  </a:lnTo>
                  <a:lnTo>
                    <a:pt x="1904098" y="8002"/>
                  </a:lnTo>
                  <a:lnTo>
                    <a:pt x="1951828" y="21161"/>
                  </a:lnTo>
                  <a:lnTo>
                    <a:pt x="1995852" y="40802"/>
                  </a:lnTo>
                  <a:lnTo>
                    <a:pt x="2028034" y="61854"/>
                  </a:lnTo>
                  <a:lnTo>
                    <a:pt x="2073111" y="112579"/>
                  </a:lnTo>
                  <a:lnTo>
                    <a:pt x="2085006" y="141132"/>
                  </a:lnTo>
                  <a:lnTo>
                    <a:pt x="2139853" y="154842"/>
                  </a:lnTo>
                  <a:lnTo>
                    <a:pt x="2187931" y="174775"/>
                  </a:lnTo>
                  <a:lnTo>
                    <a:pt x="2228425" y="200001"/>
                  </a:lnTo>
                  <a:lnTo>
                    <a:pt x="2260520" y="229588"/>
                  </a:lnTo>
                  <a:lnTo>
                    <a:pt x="2283398" y="262603"/>
                  </a:lnTo>
                  <a:lnTo>
                    <a:pt x="2298247" y="335194"/>
                  </a:lnTo>
                  <a:lnTo>
                    <a:pt x="2288587" y="372907"/>
                  </a:lnTo>
                  <a:lnTo>
                    <a:pt x="2285755" y="379243"/>
                  </a:lnTo>
                  <a:lnTo>
                    <a:pt x="2282602" y="385496"/>
                  </a:lnTo>
                  <a:lnTo>
                    <a:pt x="2279139" y="391677"/>
                  </a:lnTo>
                  <a:lnTo>
                    <a:pt x="2275379" y="397799"/>
                  </a:lnTo>
                  <a:lnTo>
                    <a:pt x="2307924" y="430484"/>
                  </a:lnTo>
                  <a:lnTo>
                    <a:pt x="2331358" y="465212"/>
                  </a:lnTo>
                  <a:lnTo>
                    <a:pt x="2345820" y="501290"/>
                  </a:lnTo>
                  <a:lnTo>
                    <a:pt x="2351451" y="538025"/>
                  </a:lnTo>
                  <a:lnTo>
                    <a:pt x="2348388" y="574726"/>
                  </a:lnTo>
                  <a:lnTo>
                    <a:pt x="2316741" y="645251"/>
                  </a:lnTo>
                  <a:lnTo>
                    <a:pt x="2288436" y="677691"/>
                  </a:lnTo>
                  <a:lnTo>
                    <a:pt x="2251996" y="707325"/>
                  </a:lnTo>
                  <a:lnTo>
                    <a:pt x="2207561" y="733460"/>
                  </a:lnTo>
                  <a:lnTo>
                    <a:pt x="2168312" y="750555"/>
                  </a:lnTo>
                  <a:lnTo>
                    <a:pt x="2126169" y="764210"/>
                  </a:lnTo>
                  <a:lnTo>
                    <a:pt x="2081670" y="774269"/>
                  </a:lnTo>
                  <a:lnTo>
                    <a:pt x="2035349" y="780577"/>
                  </a:lnTo>
                  <a:lnTo>
                    <a:pt x="2029830" y="817255"/>
                  </a:lnTo>
                  <a:lnTo>
                    <a:pt x="1991153" y="883414"/>
                  </a:lnTo>
                  <a:lnTo>
                    <a:pt x="1959782" y="911751"/>
                  </a:lnTo>
                  <a:lnTo>
                    <a:pt x="1921582" y="936164"/>
                  </a:lnTo>
                  <a:lnTo>
                    <a:pt x="1877445" y="956082"/>
                  </a:lnTo>
                  <a:lnTo>
                    <a:pt x="1828266" y="970932"/>
                  </a:lnTo>
                  <a:lnTo>
                    <a:pt x="1774939" y="980142"/>
                  </a:lnTo>
                  <a:lnTo>
                    <a:pt x="1718357" y="983142"/>
                  </a:lnTo>
                  <a:lnTo>
                    <a:pt x="1675165" y="980997"/>
                  </a:lnTo>
                  <a:lnTo>
                    <a:pt x="1633044" y="975030"/>
                  </a:lnTo>
                  <a:lnTo>
                    <a:pt x="1592591" y="965372"/>
                  </a:lnTo>
                  <a:lnTo>
                    <a:pt x="1554400" y="952154"/>
                  </a:lnTo>
                  <a:lnTo>
                    <a:pt x="1534860" y="985247"/>
                  </a:lnTo>
                  <a:lnTo>
                    <a:pt x="1508785" y="1015366"/>
                  </a:lnTo>
                  <a:lnTo>
                    <a:pt x="1476882" y="1042264"/>
                  </a:lnTo>
                  <a:lnTo>
                    <a:pt x="1439858" y="1065693"/>
                  </a:lnTo>
                  <a:lnTo>
                    <a:pt x="1398419" y="1085405"/>
                  </a:lnTo>
                  <a:lnTo>
                    <a:pt x="1353274" y="1101155"/>
                  </a:lnTo>
                  <a:lnTo>
                    <a:pt x="1305130" y="1112693"/>
                  </a:lnTo>
                  <a:lnTo>
                    <a:pt x="1254692" y="1119773"/>
                  </a:lnTo>
                  <a:lnTo>
                    <a:pt x="1202668" y="1122148"/>
                  </a:lnTo>
                  <a:lnTo>
                    <a:pt x="1149766" y="1119571"/>
                  </a:lnTo>
                  <a:lnTo>
                    <a:pt x="1096692" y="1111793"/>
                  </a:lnTo>
                  <a:lnTo>
                    <a:pt x="1037972" y="1096523"/>
                  </a:lnTo>
                  <a:lnTo>
                    <a:pt x="984503" y="1075074"/>
                  </a:lnTo>
                  <a:lnTo>
                    <a:pt x="937439" y="1047981"/>
                  </a:lnTo>
                  <a:lnTo>
                    <a:pt x="897937" y="1015781"/>
                  </a:lnTo>
                  <a:lnTo>
                    <a:pt x="851112" y="1031662"/>
                  </a:lnTo>
                  <a:lnTo>
                    <a:pt x="802729" y="1043375"/>
                  </a:lnTo>
                  <a:lnTo>
                    <a:pt x="753329" y="1051007"/>
                  </a:lnTo>
                  <a:lnTo>
                    <a:pt x="703450" y="1054646"/>
                  </a:lnTo>
                  <a:lnTo>
                    <a:pt x="653632" y="1054379"/>
                  </a:lnTo>
                  <a:lnTo>
                    <a:pt x="604414" y="1050295"/>
                  </a:lnTo>
                  <a:lnTo>
                    <a:pt x="556335" y="1042481"/>
                  </a:lnTo>
                  <a:lnTo>
                    <a:pt x="509935" y="1031024"/>
                  </a:lnTo>
                  <a:lnTo>
                    <a:pt x="465753" y="1016014"/>
                  </a:lnTo>
                  <a:lnTo>
                    <a:pt x="424328" y="997536"/>
                  </a:lnTo>
                  <a:lnTo>
                    <a:pt x="386200" y="975680"/>
                  </a:lnTo>
                  <a:lnTo>
                    <a:pt x="351908" y="950533"/>
                  </a:lnTo>
                  <a:lnTo>
                    <a:pt x="321992" y="922182"/>
                  </a:lnTo>
                  <a:lnTo>
                    <a:pt x="317547" y="917356"/>
                  </a:lnTo>
                  <a:lnTo>
                    <a:pt x="262829" y="917436"/>
                  </a:lnTo>
                  <a:lnTo>
                    <a:pt x="211197" y="909726"/>
                  </a:lnTo>
                  <a:lnTo>
                    <a:pt x="164228" y="895033"/>
                  </a:lnTo>
                  <a:lnTo>
                    <a:pt x="123499" y="874166"/>
                  </a:lnTo>
                  <a:lnTo>
                    <a:pt x="90589" y="847934"/>
                  </a:lnTo>
                  <a:lnTo>
                    <a:pt x="67073" y="817145"/>
                  </a:lnTo>
                  <a:lnTo>
                    <a:pt x="54129" y="749077"/>
                  </a:lnTo>
                  <a:lnTo>
                    <a:pt x="64753" y="716664"/>
                  </a:lnTo>
                  <a:lnTo>
                    <a:pt x="85855" y="686490"/>
                  </a:lnTo>
                  <a:lnTo>
                    <a:pt x="116887" y="659673"/>
                  </a:lnTo>
                  <a:lnTo>
                    <a:pt x="66939" y="634186"/>
                  </a:lnTo>
                  <a:lnTo>
                    <a:pt x="30277" y="602123"/>
                  </a:lnTo>
                  <a:lnTo>
                    <a:pt x="7698" y="565503"/>
                  </a:lnTo>
                  <a:lnTo>
                    <a:pt x="0" y="526342"/>
                  </a:lnTo>
                  <a:lnTo>
                    <a:pt x="7978" y="486659"/>
                  </a:lnTo>
                  <a:lnTo>
                    <a:pt x="32432" y="448472"/>
                  </a:lnTo>
                  <a:lnTo>
                    <a:pt x="65973" y="419484"/>
                  </a:lnTo>
                  <a:lnTo>
                    <a:pt x="108362" y="396688"/>
                  </a:lnTo>
                  <a:lnTo>
                    <a:pt x="157679" y="380892"/>
                  </a:lnTo>
                  <a:lnTo>
                    <a:pt x="212010" y="372907"/>
                  </a:lnTo>
                  <a:lnTo>
                    <a:pt x="213915" y="369478"/>
                  </a:lnTo>
                  <a:close/>
                </a:path>
                <a:path w="2352040" h="1122679">
                  <a:moveTo>
                    <a:pt x="257095" y="676056"/>
                  </a:moveTo>
                  <a:lnTo>
                    <a:pt x="221118" y="676072"/>
                  </a:lnTo>
                  <a:lnTo>
                    <a:pt x="185784" y="672564"/>
                  </a:lnTo>
                  <a:lnTo>
                    <a:pt x="151689" y="665626"/>
                  </a:lnTo>
                  <a:lnTo>
                    <a:pt x="119427" y="655355"/>
                  </a:lnTo>
                </a:path>
                <a:path w="2352040" h="1122679">
                  <a:moveTo>
                    <a:pt x="378634" y="902497"/>
                  </a:moveTo>
                  <a:lnTo>
                    <a:pt x="363921" y="905920"/>
                  </a:lnTo>
                  <a:lnTo>
                    <a:pt x="348947" y="908736"/>
                  </a:lnTo>
                  <a:lnTo>
                    <a:pt x="333735" y="910909"/>
                  </a:lnTo>
                  <a:lnTo>
                    <a:pt x="318309" y="912403"/>
                  </a:lnTo>
                </a:path>
                <a:path w="2352040" h="1122679">
                  <a:moveTo>
                    <a:pt x="897683" y="1011336"/>
                  </a:moveTo>
                  <a:lnTo>
                    <a:pt x="887259" y="1000503"/>
                  </a:lnTo>
                  <a:lnTo>
                    <a:pt x="877728" y="989349"/>
                  </a:lnTo>
                  <a:lnTo>
                    <a:pt x="869125" y="977885"/>
                  </a:lnTo>
                  <a:lnTo>
                    <a:pt x="861488" y="966124"/>
                  </a:lnTo>
                </a:path>
                <a:path w="2352040" h="1122679">
                  <a:moveTo>
                    <a:pt x="1569132" y="898687"/>
                  </a:moveTo>
                  <a:lnTo>
                    <a:pt x="1566992" y="911230"/>
                  </a:lnTo>
                  <a:lnTo>
                    <a:pt x="1563829" y="923690"/>
                  </a:lnTo>
                  <a:lnTo>
                    <a:pt x="1559666" y="936031"/>
                  </a:lnTo>
                  <a:lnTo>
                    <a:pt x="1554527" y="9482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2052" y="4507864"/>
              <a:ext cx="189484" cy="1979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5022" y="3978909"/>
              <a:ext cx="2060575" cy="407670"/>
            </a:xfrm>
            <a:custGeom>
              <a:avLst/>
              <a:gdLst/>
              <a:ahLst/>
              <a:cxnLst/>
              <a:rect l="l" t="t" r="r" b="b"/>
              <a:pathLst>
                <a:path w="2060575" h="407670">
                  <a:moveTo>
                    <a:pt x="2060321" y="337946"/>
                  </a:moveTo>
                  <a:lnTo>
                    <a:pt x="2045374" y="357445"/>
                  </a:lnTo>
                  <a:lnTo>
                    <a:pt x="2027142" y="375634"/>
                  </a:lnTo>
                  <a:lnTo>
                    <a:pt x="2005814" y="392346"/>
                  </a:lnTo>
                  <a:lnTo>
                    <a:pt x="1981580" y="407415"/>
                  </a:lnTo>
                </a:path>
                <a:path w="2060575" h="407670">
                  <a:moveTo>
                    <a:pt x="1871472" y="80137"/>
                  </a:moveTo>
                  <a:lnTo>
                    <a:pt x="1873377" y="88330"/>
                  </a:lnTo>
                  <a:lnTo>
                    <a:pt x="1874710" y="96535"/>
                  </a:lnTo>
                  <a:lnTo>
                    <a:pt x="1875472" y="104765"/>
                  </a:lnTo>
                  <a:lnTo>
                    <a:pt x="1875663" y="113029"/>
                  </a:lnTo>
                </a:path>
                <a:path w="2060575" h="407670">
                  <a:moveTo>
                    <a:pt x="1368806" y="41909"/>
                  </a:moveTo>
                  <a:lnTo>
                    <a:pt x="1377132" y="30771"/>
                  </a:lnTo>
                  <a:lnTo>
                    <a:pt x="1386649" y="20050"/>
                  </a:lnTo>
                  <a:lnTo>
                    <a:pt x="1397309" y="9780"/>
                  </a:lnTo>
                  <a:lnTo>
                    <a:pt x="1409064" y="0"/>
                  </a:lnTo>
                </a:path>
                <a:path w="2060575" h="407670">
                  <a:moveTo>
                    <a:pt x="991743" y="61848"/>
                  </a:moveTo>
                  <a:lnTo>
                    <a:pt x="995314" y="52516"/>
                  </a:lnTo>
                  <a:lnTo>
                    <a:pt x="999744" y="43386"/>
                  </a:lnTo>
                  <a:lnTo>
                    <a:pt x="1005030" y="34470"/>
                  </a:lnTo>
                  <a:lnTo>
                    <a:pt x="1011174" y="25781"/>
                  </a:lnTo>
                </a:path>
                <a:path w="2060575" h="407670">
                  <a:moveTo>
                    <a:pt x="549147" y="74040"/>
                  </a:moveTo>
                  <a:lnTo>
                    <a:pt x="568021" y="81750"/>
                  </a:lnTo>
                  <a:lnTo>
                    <a:pt x="586120" y="90185"/>
                  </a:lnTo>
                  <a:lnTo>
                    <a:pt x="603386" y="99312"/>
                  </a:lnTo>
                  <a:lnTo>
                    <a:pt x="619759" y="109092"/>
                  </a:lnTo>
                </a:path>
                <a:path w="2060575" h="407670">
                  <a:moveTo>
                    <a:pt x="12445" y="349250"/>
                  </a:moveTo>
                  <a:lnTo>
                    <a:pt x="8465" y="340155"/>
                  </a:lnTo>
                  <a:lnTo>
                    <a:pt x="5080" y="330977"/>
                  </a:lnTo>
                  <a:lnTo>
                    <a:pt x="2266" y="321728"/>
                  </a:lnTo>
                  <a:lnTo>
                    <a:pt x="0" y="3124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1651" y="4151503"/>
            <a:ext cx="1342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Importance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17727" y="4027781"/>
            <a:ext cx="2610485" cy="1370965"/>
            <a:chOff x="4917727" y="4027781"/>
            <a:chExt cx="2610485" cy="1370965"/>
          </a:xfrm>
        </p:grpSpPr>
        <p:sp>
          <p:nvSpPr>
            <p:cNvPr id="10" name="object 10"/>
            <p:cNvSpPr/>
            <p:nvPr/>
          </p:nvSpPr>
          <p:spPr>
            <a:xfrm>
              <a:off x="4924077" y="4034131"/>
              <a:ext cx="2597785" cy="1358265"/>
            </a:xfrm>
            <a:custGeom>
              <a:avLst/>
              <a:gdLst/>
              <a:ahLst/>
              <a:cxnLst/>
              <a:rect l="l" t="t" r="r" b="b"/>
              <a:pathLst>
                <a:path w="2597784" h="1358264">
                  <a:moveTo>
                    <a:pt x="2017275" y="0"/>
                  </a:moveTo>
                  <a:lnTo>
                    <a:pt x="1967709" y="2907"/>
                  </a:lnTo>
                  <a:lnTo>
                    <a:pt x="1919420" y="11759"/>
                  </a:lnTo>
                  <a:lnTo>
                    <a:pt x="1873571" y="26488"/>
                  </a:lnTo>
                  <a:lnTo>
                    <a:pt x="1831324" y="47025"/>
                  </a:lnTo>
                  <a:lnTo>
                    <a:pt x="1793841" y="73302"/>
                  </a:lnTo>
                  <a:lnTo>
                    <a:pt x="1774301" y="57084"/>
                  </a:lnTo>
                  <a:lnTo>
                    <a:pt x="1728315" y="30029"/>
                  </a:lnTo>
                  <a:lnTo>
                    <a:pt x="1652623" y="6028"/>
                  </a:lnTo>
                  <a:lnTo>
                    <a:pt x="1601767" y="99"/>
                  </a:lnTo>
                  <a:lnTo>
                    <a:pt x="1551123" y="1332"/>
                  </a:lnTo>
                  <a:lnTo>
                    <a:pt x="1502106" y="9390"/>
                  </a:lnTo>
                  <a:lnTo>
                    <a:pt x="1456131" y="23937"/>
                  </a:lnTo>
                  <a:lnTo>
                    <a:pt x="1414613" y="44636"/>
                  </a:lnTo>
                  <a:lnTo>
                    <a:pt x="1378968" y="71152"/>
                  </a:lnTo>
                  <a:lnTo>
                    <a:pt x="1350611" y="103147"/>
                  </a:lnTo>
                  <a:lnTo>
                    <a:pt x="1333500" y="92039"/>
                  </a:lnTo>
                  <a:lnTo>
                    <a:pt x="1296229" y="72536"/>
                  </a:lnTo>
                  <a:lnTo>
                    <a:pt x="1228308" y="49543"/>
                  </a:lnTo>
                  <a:lnTo>
                    <a:pt x="1179063" y="40695"/>
                  </a:lnTo>
                  <a:lnTo>
                    <a:pt x="1129344" y="37548"/>
                  </a:lnTo>
                  <a:lnTo>
                    <a:pt x="1080042" y="39909"/>
                  </a:lnTo>
                  <a:lnTo>
                    <a:pt x="1032047" y="47585"/>
                  </a:lnTo>
                  <a:lnTo>
                    <a:pt x="986251" y="60381"/>
                  </a:lnTo>
                  <a:lnTo>
                    <a:pt x="943544" y="78104"/>
                  </a:lnTo>
                  <a:lnTo>
                    <a:pt x="904816" y="100561"/>
                  </a:lnTo>
                  <a:lnTo>
                    <a:pt x="870960" y="127557"/>
                  </a:lnTo>
                  <a:lnTo>
                    <a:pt x="842865" y="158900"/>
                  </a:lnTo>
                  <a:lnTo>
                    <a:pt x="794397" y="141632"/>
                  </a:lnTo>
                  <a:lnTo>
                    <a:pt x="743490" y="129205"/>
                  </a:lnTo>
                  <a:lnTo>
                    <a:pt x="690846" y="121703"/>
                  </a:lnTo>
                  <a:lnTo>
                    <a:pt x="637165" y="119211"/>
                  </a:lnTo>
                  <a:lnTo>
                    <a:pt x="583150" y="121816"/>
                  </a:lnTo>
                  <a:lnTo>
                    <a:pt x="529104" y="129732"/>
                  </a:lnTo>
                  <a:lnTo>
                    <a:pt x="478240" y="142425"/>
                  </a:lnTo>
                  <a:lnTo>
                    <a:pt x="430972" y="159510"/>
                  </a:lnTo>
                  <a:lnTo>
                    <a:pt x="387716" y="180599"/>
                  </a:lnTo>
                  <a:lnTo>
                    <a:pt x="348885" y="205305"/>
                  </a:lnTo>
                  <a:lnTo>
                    <a:pt x="314894" y="233243"/>
                  </a:lnTo>
                  <a:lnTo>
                    <a:pt x="286158" y="264025"/>
                  </a:lnTo>
                  <a:lnTo>
                    <a:pt x="263091" y="297265"/>
                  </a:lnTo>
                  <a:lnTo>
                    <a:pt x="246108" y="332575"/>
                  </a:lnTo>
                  <a:lnTo>
                    <a:pt x="235623" y="369569"/>
                  </a:lnTo>
                  <a:lnTo>
                    <a:pt x="232050" y="407861"/>
                  </a:lnTo>
                  <a:lnTo>
                    <a:pt x="235805" y="447063"/>
                  </a:lnTo>
                  <a:lnTo>
                    <a:pt x="233646" y="451254"/>
                  </a:lnTo>
                  <a:lnTo>
                    <a:pt x="185241" y="458167"/>
                  </a:lnTo>
                  <a:lnTo>
                    <a:pt x="140109" y="471261"/>
                  </a:lnTo>
                  <a:lnTo>
                    <a:pt x="99330" y="490043"/>
                  </a:lnTo>
                  <a:lnTo>
                    <a:pt x="63982" y="514019"/>
                  </a:lnTo>
                  <a:lnTo>
                    <a:pt x="35145" y="542694"/>
                  </a:lnTo>
                  <a:lnTo>
                    <a:pt x="10831" y="582155"/>
                  </a:lnTo>
                  <a:lnTo>
                    <a:pt x="0" y="623202"/>
                  </a:lnTo>
                  <a:lnTo>
                    <a:pt x="2091" y="664296"/>
                  </a:lnTo>
                  <a:lnTo>
                    <a:pt x="16546" y="703896"/>
                  </a:lnTo>
                  <a:lnTo>
                    <a:pt x="42804" y="740464"/>
                  </a:lnTo>
                  <a:lnTo>
                    <a:pt x="80305" y="772461"/>
                  </a:lnTo>
                  <a:lnTo>
                    <a:pt x="128490" y="798345"/>
                  </a:lnTo>
                  <a:lnTo>
                    <a:pt x="94212" y="830836"/>
                  </a:lnTo>
                  <a:lnTo>
                    <a:pt x="70864" y="867386"/>
                  </a:lnTo>
                  <a:lnTo>
                    <a:pt x="59088" y="906627"/>
                  </a:lnTo>
                  <a:lnTo>
                    <a:pt x="59529" y="947189"/>
                  </a:lnTo>
                  <a:lnTo>
                    <a:pt x="70978" y="983966"/>
                  </a:lnTo>
                  <a:lnTo>
                    <a:pt x="91878" y="1017371"/>
                  </a:lnTo>
                  <a:lnTo>
                    <a:pt x="121059" y="1046749"/>
                  </a:lnTo>
                  <a:lnTo>
                    <a:pt x="157351" y="1071443"/>
                  </a:lnTo>
                  <a:lnTo>
                    <a:pt x="199584" y="1090797"/>
                  </a:lnTo>
                  <a:lnTo>
                    <a:pt x="246588" y="1104155"/>
                  </a:lnTo>
                  <a:lnTo>
                    <a:pt x="297194" y="1110861"/>
                  </a:lnTo>
                  <a:lnTo>
                    <a:pt x="350232" y="1110257"/>
                  </a:lnTo>
                  <a:lnTo>
                    <a:pt x="355185" y="1116226"/>
                  </a:lnTo>
                  <a:lnTo>
                    <a:pt x="385723" y="1148197"/>
                  </a:lnTo>
                  <a:lnTo>
                    <a:pt x="420468" y="1176832"/>
                  </a:lnTo>
                  <a:lnTo>
                    <a:pt x="458942" y="1202048"/>
                  </a:lnTo>
                  <a:lnTo>
                    <a:pt x="500668" y="1223760"/>
                  </a:lnTo>
                  <a:lnTo>
                    <a:pt x="545166" y="1241883"/>
                  </a:lnTo>
                  <a:lnTo>
                    <a:pt x="591959" y="1256332"/>
                  </a:lnTo>
                  <a:lnTo>
                    <a:pt x="640570" y="1267023"/>
                  </a:lnTo>
                  <a:lnTo>
                    <a:pt x="690520" y="1273871"/>
                  </a:lnTo>
                  <a:lnTo>
                    <a:pt x="741331" y="1276791"/>
                  </a:lnTo>
                  <a:lnTo>
                    <a:pt x="792526" y="1275698"/>
                  </a:lnTo>
                  <a:lnTo>
                    <a:pt x="843626" y="1270509"/>
                  </a:lnTo>
                  <a:lnTo>
                    <a:pt x="894154" y="1261137"/>
                  </a:lnTo>
                  <a:lnTo>
                    <a:pt x="943632" y="1247500"/>
                  </a:lnTo>
                  <a:lnTo>
                    <a:pt x="991582" y="1229510"/>
                  </a:lnTo>
                  <a:lnTo>
                    <a:pt x="1025843" y="1261139"/>
                  </a:lnTo>
                  <a:lnTo>
                    <a:pt x="1065573" y="1288904"/>
                  </a:lnTo>
                  <a:lnTo>
                    <a:pt x="1110143" y="1312474"/>
                  </a:lnTo>
                  <a:lnTo>
                    <a:pt x="1158925" y="1331521"/>
                  </a:lnTo>
                  <a:lnTo>
                    <a:pt x="1211292" y="1345715"/>
                  </a:lnTo>
                  <a:lnTo>
                    <a:pt x="1265037" y="1354575"/>
                  </a:lnTo>
                  <a:lnTo>
                    <a:pt x="1318682" y="1358129"/>
                  </a:lnTo>
                  <a:lnTo>
                    <a:pt x="1371625" y="1356608"/>
                  </a:lnTo>
                  <a:lnTo>
                    <a:pt x="1423264" y="1350240"/>
                  </a:lnTo>
                  <a:lnTo>
                    <a:pt x="1472996" y="1339257"/>
                  </a:lnTo>
                  <a:lnTo>
                    <a:pt x="1520219" y="1323887"/>
                  </a:lnTo>
                  <a:lnTo>
                    <a:pt x="1564331" y="1304361"/>
                  </a:lnTo>
                  <a:lnTo>
                    <a:pt x="1604728" y="1280908"/>
                  </a:lnTo>
                  <a:lnTo>
                    <a:pt x="1640810" y="1253757"/>
                  </a:lnTo>
                  <a:lnTo>
                    <a:pt x="1671973" y="1223140"/>
                  </a:lnTo>
                  <a:lnTo>
                    <a:pt x="1697614" y="1189285"/>
                  </a:lnTo>
                  <a:lnTo>
                    <a:pt x="1717133" y="1152421"/>
                  </a:lnTo>
                  <a:lnTo>
                    <a:pt x="1759362" y="1168475"/>
                  </a:lnTo>
                  <a:lnTo>
                    <a:pt x="1804080" y="1180171"/>
                  </a:lnTo>
                  <a:lnTo>
                    <a:pt x="1850632" y="1187390"/>
                  </a:lnTo>
                  <a:lnTo>
                    <a:pt x="1898362" y="1190013"/>
                  </a:lnTo>
                  <a:lnTo>
                    <a:pt x="1954759" y="1187080"/>
                  </a:lnTo>
                  <a:lnTo>
                    <a:pt x="2008332" y="1178004"/>
                  </a:lnTo>
                  <a:lnTo>
                    <a:pt x="2058358" y="1163290"/>
                  </a:lnTo>
                  <a:lnTo>
                    <a:pt x="2104116" y="1143440"/>
                  </a:lnTo>
                  <a:lnTo>
                    <a:pt x="2144885" y="1118957"/>
                  </a:lnTo>
                  <a:lnTo>
                    <a:pt x="2179942" y="1090344"/>
                  </a:lnTo>
                  <a:lnTo>
                    <a:pt x="2208567" y="1058104"/>
                  </a:lnTo>
                  <a:lnTo>
                    <a:pt x="2230037" y="1022739"/>
                  </a:lnTo>
                  <a:lnTo>
                    <a:pt x="2243631" y="984753"/>
                  </a:lnTo>
                  <a:lnTo>
                    <a:pt x="2248628" y="944649"/>
                  </a:lnTo>
                  <a:lnTo>
                    <a:pt x="2299823" y="937061"/>
                  </a:lnTo>
                  <a:lnTo>
                    <a:pt x="2349005" y="924901"/>
                  </a:lnTo>
                  <a:lnTo>
                    <a:pt x="2395593" y="908359"/>
                  </a:lnTo>
                  <a:lnTo>
                    <a:pt x="2439001" y="887626"/>
                  </a:lnTo>
                  <a:lnTo>
                    <a:pt x="2484021" y="859039"/>
                  </a:lnTo>
                  <a:lnTo>
                    <a:pt x="2521746" y="826898"/>
                  </a:lnTo>
                  <a:lnTo>
                    <a:pt x="2552060" y="791831"/>
                  </a:lnTo>
                  <a:lnTo>
                    <a:pt x="2574846" y="754464"/>
                  </a:lnTo>
                  <a:lnTo>
                    <a:pt x="2589987" y="715425"/>
                  </a:lnTo>
                  <a:lnTo>
                    <a:pt x="2597369" y="675343"/>
                  </a:lnTo>
                  <a:lnTo>
                    <a:pt x="2596873" y="634843"/>
                  </a:lnTo>
                  <a:lnTo>
                    <a:pt x="2588386" y="594554"/>
                  </a:lnTo>
                  <a:lnTo>
                    <a:pt x="2571789" y="555104"/>
                  </a:lnTo>
                  <a:lnTo>
                    <a:pt x="2546967" y="517118"/>
                  </a:lnTo>
                  <a:lnTo>
                    <a:pt x="2513804" y="481226"/>
                  </a:lnTo>
                  <a:lnTo>
                    <a:pt x="2518070" y="473846"/>
                  </a:lnTo>
                  <a:lnTo>
                    <a:pt x="2521932" y="466383"/>
                  </a:lnTo>
                  <a:lnTo>
                    <a:pt x="2525412" y="458849"/>
                  </a:lnTo>
                  <a:lnTo>
                    <a:pt x="2528536" y="451254"/>
                  </a:lnTo>
                  <a:lnTo>
                    <a:pt x="2538684" y="410643"/>
                  </a:lnTo>
                  <a:lnTo>
                    <a:pt x="2538565" y="370535"/>
                  </a:lnTo>
                  <a:lnTo>
                    <a:pt x="2528813" y="331724"/>
                  </a:lnTo>
                  <a:lnTo>
                    <a:pt x="2510065" y="295004"/>
                  </a:lnTo>
                  <a:lnTo>
                    <a:pt x="2482956" y="261171"/>
                  </a:lnTo>
                  <a:lnTo>
                    <a:pt x="2448121" y="231018"/>
                  </a:lnTo>
                  <a:lnTo>
                    <a:pt x="2406196" y="205339"/>
                  </a:lnTo>
                  <a:lnTo>
                    <a:pt x="2357817" y="184930"/>
                  </a:lnTo>
                  <a:lnTo>
                    <a:pt x="2303619" y="170584"/>
                  </a:lnTo>
                  <a:lnTo>
                    <a:pt x="2290399" y="136005"/>
                  </a:lnTo>
                  <a:lnTo>
                    <a:pt x="2269202" y="103782"/>
                  </a:lnTo>
                  <a:lnTo>
                    <a:pt x="2240575" y="74608"/>
                  </a:lnTo>
                  <a:lnTo>
                    <a:pt x="2205067" y="49172"/>
                  </a:lnTo>
                  <a:lnTo>
                    <a:pt x="2162015" y="27623"/>
                  </a:lnTo>
                  <a:lnTo>
                    <a:pt x="2115591" y="12289"/>
                  </a:lnTo>
                  <a:lnTo>
                    <a:pt x="2066957" y="3104"/>
                  </a:lnTo>
                  <a:lnTo>
                    <a:pt x="2017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4077" y="4034131"/>
              <a:ext cx="2597785" cy="1358265"/>
            </a:xfrm>
            <a:custGeom>
              <a:avLst/>
              <a:gdLst/>
              <a:ahLst/>
              <a:cxnLst/>
              <a:rect l="l" t="t" r="r" b="b"/>
              <a:pathLst>
                <a:path w="2597784" h="1358264">
                  <a:moveTo>
                    <a:pt x="235805" y="447063"/>
                  </a:moveTo>
                  <a:lnTo>
                    <a:pt x="232050" y="407861"/>
                  </a:lnTo>
                  <a:lnTo>
                    <a:pt x="235623" y="369569"/>
                  </a:lnTo>
                  <a:lnTo>
                    <a:pt x="246108" y="332575"/>
                  </a:lnTo>
                  <a:lnTo>
                    <a:pt x="263091" y="297265"/>
                  </a:lnTo>
                  <a:lnTo>
                    <a:pt x="286158" y="264025"/>
                  </a:lnTo>
                  <a:lnTo>
                    <a:pt x="314894" y="233243"/>
                  </a:lnTo>
                  <a:lnTo>
                    <a:pt x="348885" y="205305"/>
                  </a:lnTo>
                  <a:lnTo>
                    <a:pt x="387716" y="180599"/>
                  </a:lnTo>
                  <a:lnTo>
                    <a:pt x="430972" y="159510"/>
                  </a:lnTo>
                  <a:lnTo>
                    <a:pt x="478240" y="142425"/>
                  </a:lnTo>
                  <a:lnTo>
                    <a:pt x="529104" y="129732"/>
                  </a:lnTo>
                  <a:lnTo>
                    <a:pt x="583150" y="121816"/>
                  </a:lnTo>
                  <a:lnTo>
                    <a:pt x="637165" y="119211"/>
                  </a:lnTo>
                  <a:lnTo>
                    <a:pt x="690846" y="121703"/>
                  </a:lnTo>
                  <a:lnTo>
                    <a:pt x="743490" y="129205"/>
                  </a:lnTo>
                  <a:lnTo>
                    <a:pt x="794397" y="141632"/>
                  </a:lnTo>
                  <a:lnTo>
                    <a:pt x="842865" y="158900"/>
                  </a:lnTo>
                  <a:lnTo>
                    <a:pt x="870960" y="127557"/>
                  </a:lnTo>
                  <a:lnTo>
                    <a:pt x="904816" y="100561"/>
                  </a:lnTo>
                  <a:lnTo>
                    <a:pt x="943544" y="78104"/>
                  </a:lnTo>
                  <a:lnTo>
                    <a:pt x="986251" y="60381"/>
                  </a:lnTo>
                  <a:lnTo>
                    <a:pt x="1032047" y="47585"/>
                  </a:lnTo>
                  <a:lnTo>
                    <a:pt x="1080042" y="39909"/>
                  </a:lnTo>
                  <a:lnTo>
                    <a:pt x="1129344" y="37548"/>
                  </a:lnTo>
                  <a:lnTo>
                    <a:pt x="1179063" y="40695"/>
                  </a:lnTo>
                  <a:lnTo>
                    <a:pt x="1228308" y="49543"/>
                  </a:lnTo>
                  <a:lnTo>
                    <a:pt x="1276189" y="64285"/>
                  </a:lnTo>
                  <a:lnTo>
                    <a:pt x="1315352" y="81811"/>
                  </a:lnTo>
                  <a:lnTo>
                    <a:pt x="1350611" y="103147"/>
                  </a:lnTo>
                  <a:lnTo>
                    <a:pt x="1378968" y="71152"/>
                  </a:lnTo>
                  <a:lnTo>
                    <a:pt x="1414613" y="44636"/>
                  </a:lnTo>
                  <a:lnTo>
                    <a:pt x="1456131" y="23937"/>
                  </a:lnTo>
                  <a:lnTo>
                    <a:pt x="1502106" y="9390"/>
                  </a:lnTo>
                  <a:lnTo>
                    <a:pt x="1551123" y="1332"/>
                  </a:lnTo>
                  <a:lnTo>
                    <a:pt x="1601767" y="99"/>
                  </a:lnTo>
                  <a:lnTo>
                    <a:pt x="1652623" y="6028"/>
                  </a:lnTo>
                  <a:lnTo>
                    <a:pt x="1702274" y="19454"/>
                  </a:lnTo>
                  <a:lnTo>
                    <a:pt x="1752391" y="42616"/>
                  </a:lnTo>
                  <a:lnTo>
                    <a:pt x="1793841" y="73302"/>
                  </a:lnTo>
                  <a:lnTo>
                    <a:pt x="1831324" y="47025"/>
                  </a:lnTo>
                  <a:lnTo>
                    <a:pt x="1873571" y="26488"/>
                  </a:lnTo>
                  <a:lnTo>
                    <a:pt x="1919420" y="11759"/>
                  </a:lnTo>
                  <a:lnTo>
                    <a:pt x="1967709" y="2907"/>
                  </a:lnTo>
                  <a:lnTo>
                    <a:pt x="2017275" y="0"/>
                  </a:lnTo>
                  <a:lnTo>
                    <a:pt x="2066957" y="3104"/>
                  </a:lnTo>
                  <a:lnTo>
                    <a:pt x="2115591" y="12289"/>
                  </a:lnTo>
                  <a:lnTo>
                    <a:pt x="2162015" y="27623"/>
                  </a:lnTo>
                  <a:lnTo>
                    <a:pt x="2205067" y="49172"/>
                  </a:lnTo>
                  <a:lnTo>
                    <a:pt x="2240575" y="74608"/>
                  </a:lnTo>
                  <a:lnTo>
                    <a:pt x="2269202" y="103782"/>
                  </a:lnTo>
                  <a:lnTo>
                    <a:pt x="2290399" y="136005"/>
                  </a:lnTo>
                  <a:lnTo>
                    <a:pt x="2303619" y="170584"/>
                  </a:lnTo>
                  <a:lnTo>
                    <a:pt x="2357817" y="184930"/>
                  </a:lnTo>
                  <a:lnTo>
                    <a:pt x="2406196" y="205339"/>
                  </a:lnTo>
                  <a:lnTo>
                    <a:pt x="2448121" y="231018"/>
                  </a:lnTo>
                  <a:lnTo>
                    <a:pt x="2482956" y="261171"/>
                  </a:lnTo>
                  <a:lnTo>
                    <a:pt x="2510065" y="295004"/>
                  </a:lnTo>
                  <a:lnTo>
                    <a:pt x="2528813" y="331724"/>
                  </a:lnTo>
                  <a:lnTo>
                    <a:pt x="2538565" y="370535"/>
                  </a:lnTo>
                  <a:lnTo>
                    <a:pt x="2538684" y="410643"/>
                  </a:lnTo>
                  <a:lnTo>
                    <a:pt x="2528536" y="451254"/>
                  </a:lnTo>
                  <a:lnTo>
                    <a:pt x="2525412" y="458849"/>
                  </a:lnTo>
                  <a:lnTo>
                    <a:pt x="2521932" y="466383"/>
                  </a:lnTo>
                  <a:lnTo>
                    <a:pt x="2518070" y="473846"/>
                  </a:lnTo>
                  <a:lnTo>
                    <a:pt x="2513804" y="481226"/>
                  </a:lnTo>
                  <a:lnTo>
                    <a:pt x="2546967" y="517118"/>
                  </a:lnTo>
                  <a:lnTo>
                    <a:pt x="2571789" y="555104"/>
                  </a:lnTo>
                  <a:lnTo>
                    <a:pt x="2588386" y="594554"/>
                  </a:lnTo>
                  <a:lnTo>
                    <a:pt x="2596873" y="634843"/>
                  </a:lnTo>
                  <a:lnTo>
                    <a:pt x="2597369" y="675343"/>
                  </a:lnTo>
                  <a:lnTo>
                    <a:pt x="2589987" y="715425"/>
                  </a:lnTo>
                  <a:lnTo>
                    <a:pt x="2574846" y="754464"/>
                  </a:lnTo>
                  <a:lnTo>
                    <a:pt x="2552060" y="791831"/>
                  </a:lnTo>
                  <a:lnTo>
                    <a:pt x="2521746" y="826898"/>
                  </a:lnTo>
                  <a:lnTo>
                    <a:pt x="2484021" y="859039"/>
                  </a:lnTo>
                  <a:lnTo>
                    <a:pt x="2439001" y="887626"/>
                  </a:lnTo>
                  <a:lnTo>
                    <a:pt x="2395593" y="908359"/>
                  </a:lnTo>
                  <a:lnTo>
                    <a:pt x="2349005" y="924901"/>
                  </a:lnTo>
                  <a:lnTo>
                    <a:pt x="2299823" y="937061"/>
                  </a:lnTo>
                  <a:lnTo>
                    <a:pt x="2248628" y="944649"/>
                  </a:lnTo>
                  <a:lnTo>
                    <a:pt x="2243631" y="984753"/>
                  </a:lnTo>
                  <a:lnTo>
                    <a:pt x="2230037" y="1022739"/>
                  </a:lnTo>
                  <a:lnTo>
                    <a:pt x="2208567" y="1058104"/>
                  </a:lnTo>
                  <a:lnTo>
                    <a:pt x="2179942" y="1090344"/>
                  </a:lnTo>
                  <a:lnTo>
                    <a:pt x="2144885" y="1118957"/>
                  </a:lnTo>
                  <a:lnTo>
                    <a:pt x="2104116" y="1143440"/>
                  </a:lnTo>
                  <a:lnTo>
                    <a:pt x="2058358" y="1163290"/>
                  </a:lnTo>
                  <a:lnTo>
                    <a:pt x="2008332" y="1178004"/>
                  </a:lnTo>
                  <a:lnTo>
                    <a:pt x="1954759" y="1187080"/>
                  </a:lnTo>
                  <a:lnTo>
                    <a:pt x="1898362" y="1190013"/>
                  </a:lnTo>
                  <a:lnTo>
                    <a:pt x="1850632" y="1187390"/>
                  </a:lnTo>
                  <a:lnTo>
                    <a:pt x="1804080" y="1180171"/>
                  </a:lnTo>
                  <a:lnTo>
                    <a:pt x="1759362" y="1168475"/>
                  </a:lnTo>
                  <a:lnTo>
                    <a:pt x="1717133" y="1152421"/>
                  </a:lnTo>
                  <a:lnTo>
                    <a:pt x="1697614" y="1189285"/>
                  </a:lnTo>
                  <a:lnTo>
                    <a:pt x="1671973" y="1223140"/>
                  </a:lnTo>
                  <a:lnTo>
                    <a:pt x="1640810" y="1253757"/>
                  </a:lnTo>
                  <a:lnTo>
                    <a:pt x="1604728" y="1280908"/>
                  </a:lnTo>
                  <a:lnTo>
                    <a:pt x="1564331" y="1304361"/>
                  </a:lnTo>
                  <a:lnTo>
                    <a:pt x="1520219" y="1323887"/>
                  </a:lnTo>
                  <a:lnTo>
                    <a:pt x="1472996" y="1339257"/>
                  </a:lnTo>
                  <a:lnTo>
                    <a:pt x="1423264" y="1350240"/>
                  </a:lnTo>
                  <a:lnTo>
                    <a:pt x="1371625" y="1356608"/>
                  </a:lnTo>
                  <a:lnTo>
                    <a:pt x="1318682" y="1358129"/>
                  </a:lnTo>
                  <a:lnTo>
                    <a:pt x="1265037" y="1354575"/>
                  </a:lnTo>
                  <a:lnTo>
                    <a:pt x="1211292" y="1345715"/>
                  </a:lnTo>
                  <a:lnTo>
                    <a:pt x="1158925" y="1331521"/>
                  </a:lnTo>
                  <a:lnTo>
                    <a:pt x="1110143" y="1312474"/>
                  </a:lnTo>
                  <a:lnTo>
                    <a:pt x="1065573" y="1288904"/>
                  </a:lnTo>
                  <a:lnTo>
                    <a:pt x="1025843" y="1261139"/>
                  </a:lnTo>
                  <a:lnTo>
                    <a:pt x="991582" y="1229510"/>
                  </a:lnTo>
                  <a:lnTo>
                    <a:pt x="943632" y="1247500"/>
                  </a:lnTo>
                  <a:lnTo>
                    <a:pt x="894154" y="1261137"/>
                  </a:lnTo>
                  <a:lnTo>
                    <a:pt x="843626" y="1270509"/>
                  </a:lnTo>
                  <a:lnTo>
                    <a:pt x="792526" y="1275698"/>
                  </a:lnTo>
                  <a:lnTo>
                    <a:pt x="741331" y="1276791"/>
                  </a:lnTo>
                  <a:lnTo>
                    <a:pt x="690520" y="1273871"/>
                  </a:lnTo>
                  <a:lnTo>
                    <a:pt x="640570" y="1267023"/>
                  </a:lnTo>
                  <a:lnTo>
                    <a:pt x="591959" y="1256332"/>
                  </a:lnTo>
                  <a:lnTo>
                    <a:pt x="545166" y="1241883"/>
                  </a:lnTo>
                  <a:lnTo>
                    <a:pt x="500668" y="1223760"/>
                  </a:lnTo>
                  <a:lnTo>
                    <a:pt x="458942" y="1202048"/>
                  </a:lnTo>
                  <a:lnTo>
                    <a:pt x="420468" y="1176832"/>
                  </a:lnTo>
                  <a:lnTo>
                    <a:pt x="385723" y="1148197"/>
                  </a:lnTo>
                  <a:lnTo>
                    <a:pt x="355185" y="1116226"/>
                  </a:lnTo>
                  <a:lnTo>
                    <a:pt x="353534" y="1114194"/>
                  </a:lnTo>
                  <a:lnTo>
                    <a:pt x="351883" y="1112289"/>
                  </a:lnTo>
                  <a:lnTo>
                    <a:pt x="350232" y="1110257"/>
                  </a:lnTo>
                  <a:lnTo>
                    <a:pt x="297194" y="1110861"/>
                  </a:lnTo>
                  <a:lnTo>
                    <a:pt x="246588" y="1104155"/>
                  </a:lnTo>
                  <a:lnTo>
                    <a:pt x="199584" y="1090797"/>
                  </a:lnTo>
                  <a:lnTo>
                    <a:pt x="157351" y="1071443"/>
                  </a:lnTo>
                  <a:lnTo>
                    <a:pt x="121059" y="1046749"/>
                  </a:lnTo>
                  <a:lnTo>
                    <a:pt x="91878" y="1017371"/>
                  </a:lnTo>
                  <a:lnTo>
                    <a:pt x="70978" y="983966"/>
                  </a:lnTo>
                  <a:lnTo>
                    <a:pt x="59529" y="947189"/>
                  </a:lnTo>
                  <a:lnTo>
                    <a:pt x="59088" y="906627"/>
                  </a:lnTo>
                  <a:lnTo>
                    <a:pt x="70864" y="867386"/>
                  </a:lnTo>
                  <a:lnTo>
                    <a:pt x="94212" y="830836"/>
                  </a:lnTo>
                  <a:lnTo>
                    <a:pt x="128490" y="798345"/>
                  </a:lnTo>
                  <a:lnTo>
                    <a:pt x="80305" y="772461"/>
                  </a:lnTo>
                  <a:lnTo>
                    <a:pt x="42804" y="740464"/>
                  </a:lnTo>
                  <a:lnTo>
                    <a:pt x="16546" y="703896"/>
                  </a:lnTo>
                  <a:lnTo>
                    <a:pt x="2091" y="664296"/>
                  </a:lnTo>
                  <a:lnTo>
                    <a:pt x="0" y="623202"/>
                  </a:lnTo>
                  <a:lnTo>
                    <a:pt x="10831" y="582155"/>
                  </a:lnTo>
                  <a:lnTo>
                    <a:pt x="35145" y="542694"/>
                  </a:lnTo>
                  <a:lnTo>
                    <a:pt x="63982" y="514019"/>
                  </a:lnTo>
                  <a:lnTo>
                    <a:pt x="99330" y="490043"/>
                  </a:lnTo>
                  <a:lnTo>
                    <a:pt x="140109" y="471261"/>
                  </a:lnTo>
                  <a:lnTo>
                    <a:pt x="185241" y="458167"/>
                  </a:lnTo>
                  <a:lnTo>
                    <a:pt x="233646" y="451254"/>
                  </a:lnTo>
                  <a:lnTo>
                    <a:pt x="235805" y="447063"/>
                  </a:lnTo>
                  <a:close/>
                </a:path>
                <a:path w="2597784" h="1358264">
                  <a:moveTo>
                    <a:pt x="283430" y="818157"/>
                  </a:moveTo>
                  <a:lnTo>
                    <a:pt x="243726" y="818177"/>
                  </a:lnTo>
                  <a:lnTo>
                    <a:pt x="204690" y="813935"/>
                  </a:lnTo>
                  <a:lnTo>
                    <a:pt x="166987" y="805549"/>
                  </a:lnTo>
                  <a:lnTo>
                    <a:pt x="131284" y="793138"/>
                  </a:lnTo>
                </a:path>
                <a:path w="2597784" h="1358264">
                  <a:moveTo>
                    <a:pt x="417669" y="1092223"/>
                  </a:moveTo>
                  <a:lnTo>
                    <a:pt x="401484" y="1096412"/>
                  </a:lnTo>
                  <a:lnTo>
                    <a:pt x="384966" y="1099827"/>
                  </a:lnTo>
                  <a:lnTo>
                    <a:pt x="368163" y="1102457"/>
                  </a:lnTo>
                  <a:lnTo>
                    <a:pt x="351121" y="1104288"/>
                  </a:lnTo>
                </a:path>
                <a:path w="2597784" h="1358264">
                  <a:moveTo>
                    <a:pt x="991455" y="1224049"/>
                  </a:moveTo>
                  <a:lnTo>
                    <a:pt x="979934" y="1210960"/>
                  </a:lnTo>
                  <a:lnTo>
                    <a:pt x="969389" y="1197443"/>
                  </a:lnTo>
                  <a:lnTo>
                    <a:pt x="959844" y="1183544"/>
                  </a:lnTo>
                  <a:lnTo>
                    <a:pt x="951323" y="1169312"/>
                  </a:lnTo>
                </a:path>
                <a:path w="2597784" h="1358264">
                  <a:moveTo>
                    <a:pt x="1733389" y="1087651"/>
                  </a:moveTo>
                  <a:lnTo>
                    <a:pt x="1731031" y="1102858"/>
                  </a:lnTo>
                  <a:lnTo>
                    <a:pt x="1727579" y="1117957"/>
                  </a:lnTo>
                  <a:lnTo>
                    <a:pt x="1723030" y="1132889"/>
                  </a:lnTo>
                  <a:lnTo>
                    <a:pt x="1717387" y="11475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9633" y="4744593"/>
              <a:ext cx="208025" cy="2369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9883" y="4102989"/>
              <a:ext cx="2277110" cy="493395"/>
            </a:xfrm>
            <a:custGeom>
              <a:avLst/>
              <a:gdLst/>
              <a:ahLst/>
              <a:cxnLst/>
              <a:rect l="l" t="t" r="r" b="b"/>
              <a:pathLst>
                <a:path w="2277109" h="493395">
                  <a:moveTo>
                    <a:pt x="2276856" y="409067"/>
                  </a:moveTo>
                  <a:lnTo>
                    <a:pt x="2260316" y="432704"/>
                  </a:lnTo>
                  <a:lnTo>
                    <a:pt x="2240168" y="454723"/>
                  </a:lnTo>
                  <a:lnTo>
                    <a:pt x="2216616" y="474932"/>
                  </a:lnTo>
                  <a:lnTo>
                    <a:pt x="2189861" y="493141"/>
                  </a:lnTo>
                </a:path>
                <a:path w="2277109" h="493395">
                  <a:moveTo>
                    <a:pt x="2068067" y="97028"/>
                  </a:moveTo>
                  <a:lnTo>
                    <a:pt x="2070284" y="106882"/>
                  </a:lnTo>
                  <a:lnTo>
                    <a:pt x="2071798" y="116808"/>
                  </a:lnTo>
                  <a:lnTo>
                    <a:pt x="2072622" y="126781"/>
                  </a:lnTo>
                  <a:lnTo>
                    <a:pt x="2072766" y="136779"/>
                  </a:lnTo>
                </a:path>
                <a:path w="2277109" h="493395">
                  <a:moveTo>
                    <a:pt x="1512696" y="50673"/>
                  </a:moveTo>
                  <a:lnTo>
                    <a:pt x="1521856" y="37183"/>
                  </a:lnTo>
                  <a:lnTo>
                    <a:pt x="1532350" y="24193"/>
                  </a:lnTo>
                  <a:lnTo>
                    <a:pt x="1544129" y="11775"/>
                  </a:lnTo>
                  <a:lnTo>
                    <a:pt x="1557146" y="0"/>
                  </a:lnTo>
                </a:path>
                <a:path w="2277109" h="493395">
                  <a:moveTo>
                    <a:pt x="1095882" y="74803"/>
                  </a:moveTo>
                  <a:lnTo>
                    <a:pt x="1099810" y="63547"/>
                  </a:lnTo>
                  <a:lnTo>
                    <a:pt x="1104725" y="52482"/>
                  </a:lnTo>
                  <a:lnTo>
                    <a:pt x="1110616" y="41656"/>
                  </a:lnTo>
                  <a:lnTo>
                    <a:pt x="1117472" y="31115"/>
                  </a:lnTo>
                </a:path>
                <a:path w="2277109" h="493395">
                  <a:moveTo>
                    <a:pt x="606805" y="89662"/>
                  </a:moveTo>
                  <a:lnTo>
                    <a:pt x="627635" y="98968"/>
                  </a:lnTo>
                  <a:lnTo>
                    <a:pt x="647620" y="109156"/>
                  </a:lnTo>
                  <a:lnTo>
                    <a:pt x="666724" y="120201"/>
                  </a:lnTo>
                  <a:lnTo>
                    <a:pt x="684911" y="132080"/>
                  </a:lnTo>
                </a:path>
                <a:path w="2277109" h="493395">
                  <a:moveTo>
                    <a:pt x="13588" y="422783"/>
                  </a:moveTo>
                  <a:lnTo>
                    <a:pt x="9304" y="411781"/>
                  </a:lnTo>
                  <a:lnTo>
                    <a:pt x="5603" y="400685"/>
                  </a:lnTo>
                  <a:lnTo>
                    <a:pt x="2498" y="389493"/>
                  </a:lnTo>
                  <a:lnTo>
                    <a:pt x="0" y="3782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97246" y="4238370"/>
            <a:ext cx="1469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How frequently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does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page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updated?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7232" y="482957"/>
            <a:ext cx="2608580" cy="1370965"/>
            <a:chOff x="3267232" y="482957"/>
            <a:chExt cx="2608580" cy="1370965"/>
          </a:xfrm>
        </p:grpSpPr>
        <p:sp>
          <p:nvSpPr>
            <p:cNvPr id="16" name="object 16"/>
            <p:cNvSpPr/>
            <p:nvPr/>
          </p:nvSpPr>
          <p:spPr>
            <a:xfrm>
              <a:off x="3273582" y="489307"/>
              <a:ext cx="2595880" cy="1358265"/>
            </a:xfrm>
            <a:custGeom>
              <a:avLst/>
              <a:gdLst/>
              <a:ahLst/>
              <a:cxnLst/>
              <a:rect l="l" t="t" r="r" b="b"/>
              <a:pathLst>
                <a:path w="2595879" h="1358264">
                  <a:moveTo>
                    <a:pt x="2016061" y="0"/>
                  </a:moveTo>
                  <a:lnTo>
                    <a:pt x="1966516" y="2907"/>
                  </a:lnTo>
                  <a:lnTo>
                    <a:pt x="1918247" y="11759"/>
                  </a:lnTo>
                  <a:lnTo>
                    <a:pt x="1872415" y="26488"/>
                  </a:lnTo>
                  <a:lnTo>
                    <a:pt x="1830179" y="47025"/>
                  </a:lnTo>
                  <a:lnTo>
                    <a:pt x="1792701" y="73302"/>
                  </a:lnTo>
                  <a:lnTo>
                    <a:pt x="1773236" y="57084"/>
                  </a:lnTo>
                  <a:lnTo>
                    <a:pt x="1727353" y="30029"/>
                  </a:lnTo>
                  <a:lnTo>
                    <a:pt x="1651737" y="6028"/>
                  </a:lnTo>
                  <a:lnTo>
                    <a:pt x="1600883" y="99"/>
                  </a:lnTo>
                  <a:lnTo>
                    <a:pt x="1550244" y="1332"/>
                  </a:lnTo>
                  <a:lnTo>
                    <a:pt x="1501236" y="9390"/>
                  </a:lnTo>
                  <a:lnTo>
                    <a:pt x="1455276" y="23937"/>
                  </a:lnTo>
                  <a:lnTo>
                    <a:pt x="1413780" y="44636"/>
                  </a:lnTo>
                  <a:lnTo>
                    <a:pt x="1378167" y="71152"/>
                  </a:lnTo>
                  <a:lnTo>
                    <a:pt x="1349852" y="103147"/>
                  </a:lnTo>
                  <a:lnTo>
                    <a:pt x="1332741" y="92039"/>
                  </a:lnTo>
                  <a:lnTo>
                    <a:pt x="1295470" y="72536"/>
                  </a:lnTo>
                  <a:lnTo>
                    <a:pt x="1227587" y="49543"/>
                  </a:lnTo>
                  <a:lnTo>
                    <a:pt x="1178379" y="40695"/>
                  </a:lnTo>
                  <a:lnTo>
                    <a:pt x="1128696" y="37548"/>
                  </a:lnTo>
                  <a:lnTo>
                    <a:pt x="1079427" y="39909"/>
                  </a:lnTo>
                  <a:lnTo>
                    <a:pt x="1031463" y="47585"/>
                  </a:lnTo>
                  <a:lnTo>
                    <a:pt x="985693" y="60381"/>
                  </a:lnTo>
                  <a:lnTo>
                    <a:pt x="943008" y="78104"/>
                  </a:lnTo>
                  <a:lnTo>
                    <a:pt x="904297" y="100561"/>
                  </a:lnTo>
                  <a:lnTo>
                    <a:pt x="870451" y="127557"/>
                  </a:lnTo>
                  <a:lnTo>
                    <a:pt x="842360" y="158900"/>
                  </a:lnTo>
                  <a:lnTo>
                    <a:pt x="793953" y="141632"/>
                  </a:lnTo>
                  <a:lnTo>
                    <a:pt x="743084" y="129205"/>
                  </a:lnTo>
                  <a:lnTo>
                    <a:pt x="690460" y="121703"/>
                  </a:lnTo>
                  <a:lnTo>
                    <a:pt x="636786" y="119211"/>
                  </a:lnTo>
                  <a:lnTo>
                    <a:pt x="582772" y="121816"/>
                  </a:lnTo>
                  <a:lnTo>
                    <a:pt x="528757" y="129732"/>
                  </a:lnTo>
                  <a:lnTo>
                    <a:pt x="477924" y="142425"/>
                  </a:lnTo>
                  <a:lnTo>
                    <a:pt x="430687" y="159510"/>
                  </a:lnTo>
                  <a:lnTo>
                    <a:pt x="387460" y="180599"/>
                  </a:lnTo>
                  <a:lnTo>
                    <a:pt x="348656" y="205305"/>
                  </a:lnTo>
                  <a:lnTo>
                    <a:pt x="314691" y="233243"/>
                  </a:lnTo>
                  <a:lnTo>
                    <a:pt x="285977" y="264025"/>
                  </a:lnTo>
                  <a:lnTo>
                    <a:pt x="262929" y="297265"/>
                  </a:lnTo>
                  <a:lnTo>
                    <a:pt x="245962" y="332575"/>
                  </a:lnTo>
                  <a:lnTo>
                    <a:pt x="235489" y="369569"/>
                  </a:lnTo>
                  <a:lnTo>
                    <a:pt x="231923" y="407861"/>
                  </a:lnTo>
                  <a:lnTo>
                    <a:pt x="235681" y="447063"/>
                  </a:lnTo>
                  <a:lnTo>
                    <a:pt x="233522" y="451254"/>
                  </a:lnTo>
                  <a:lnTo>
                    <a:pt x="185166" y="458167"/>
                  </a:lnTo>
                  <a:lnTo>
                    <a:pt x="140048" y="471261"/>
                  </a:lnTo>
                  <a:lnTo>
                    <a:pt x="99270" y="490043"/>
                  </a:lnTo>
                  <a:lnTo>
                    <a:pt x="63935" y="514019"/>
                  </a:lnTo>
                  <a:lnTo>
                    <a:pt x="35148" y="542694"/>
                  </a:lnTo>
                  <a:lnTo>
                    <a:pt x="10833" y="582155"/>
                  </a:lnTo>
                  <a:lnTo>
                    <a:pt x="0" y="623202"/>
                  </a:lnTo>
                  <a:lnTo>
                    <a:pt x="2084" y="664296"/>
                  </a:lnTo>
                  <a:lnTo>
                    <a:pt x="16525" y="703896"/>
                  </a:lnTo>
                  <a:lnTo>
                    <a:pt x="42760" y="740464"/>
                  </a:lnTo>
                  <a:lnTo>
                    <a:pt x="80228" y="772461"/>
                  </a:lnTo>
                  <a:lnTo>
                    <a:pt x="128366" y="798345"/>
                  </a:lnTo>
                  <a:lnTo>
                    <a:pt x="94161" y="830836"/>
                  </a:lnTo>
                  <a:lnTo>
                    <a:pt x="70851" y="867386"/>
                  </a:lnTo>
                  <a:lnTo>
                    <a:pt x="59089" y="906627"/>
                  </a:lnTo>
                  <a:lnTo>
                    <a:pt x="59532" y="947189"/>
                  </a:lnTo>
                  <a:lnTo>
                    <a:pt x="70975" y="983966"/>
                  </a:lnTo>
                  <a:lnTo>
                    <a:pt x="91859" y="1017371"/>
                  </a:lnTo>
                  <a:lnTo>
                    <a:pt x="121015" y="1046749"/>
                  </a:lnTo>
                  <a:lnTo>
                    <a:pt x="157274" y="1071443"/>
                  </a:lnTo>
                  <a:lnTo>
                    <a:pt x="199469" y="1090797"/>
                  </a:lnTo>
                  <a:lnTo>
                    <a:pt x="246430" y="1104155"/>
                  </a:lnTo>
                  <a:lnTo>
                    <a:pt x="296990" y="1110861"/>
                  </a:lnTo>
                  <a:lnTo>
                    <a:pt x="349981" y="1110257"/>
                  </a:lnTo>
                  <a:lnTo>
                    <a:pt x="354934" y="1116226"/>
                  </a:lnTo>
                  <a:lnTo>
                    <a:pt x="385468" y="1148197"/>
                  </a:lnTo>
                  <a:lnTo>
                    <a:pt x="420203" y="1176832"/>
                  </a:lnTo>
                  <a:lnTo>
                    <a:pt x="458661" y="1202048"/>
                  </a:lnTo>
                  <a:lnTo>
                    <a:pt x="500366" y="1223760"/>
                  </a:lnTo>
                  <a:lnTo>
                    <a:pt x="544841" y="1241883"/>
                  </a:lnTo>
                  <a:lnTo>
                    <a:pt x="591608" y="1256332"/>
                  </a:lnTo>
                  <a:lnTo>
                    <a:pt x="640192" y="1267023"/>
                  </a:lnTo>
                  <a:lnTo>
                    <a:pt x="690115" y="1273871"/>
                  </a:lnTo>
                  <a:lnTo>
                    <a:pt x="740900" y="1276791"/>
                  </a:lnTo>
                  <a:lnTo>
                    <a:pt x="792071" y="1275698"/>
                  </a:lnTo>
                  <a:lnTo>
                    <a:pt x="843151" y="1270509"/>
                  </a:lnTo>
                  <a:lnTo>
                    <a:pt x="893663" y="1261137"/>
                  </a:lnTo>
                  <a:lnTo>
                    <a:pt x="943131" y="1247500"/>
                  </a:lnTo>
                  <a:lnTo>
                    <a:pt x="991077" y="1229510"/>
                  </a:lnTo>
                  <a:lnTo>
                    <a:pt x="1025275" y="1261139"/>
                  </a:lnTo>
                  <a:lnTo>
                    <a:pt x="1064960" y="1288904"/>
                  </a:lnTo>
                  <a:lnTo>
                    <a:pt x="1109492" y="1312474"/>
                  </a:lnTo>
                  <a:lnTo>
                    <a:pt x="1158229" y="1331521"/>
                  </a:lnTo>
                  <a:lnTo>
                    <a:pt x="1210533" y="1345715"/>
                  </a:lnTo>
                  <a:lnTo>
                    <a:pt x="1264275" y="1354575"/>
                  </a:lnTo>
                  <a:lnTo>
                    <a:pt x="1317913" y="1358129"/>
                  </a:lnTo>
                  <a:lnTo>
                    <a:pt x="1370844" y="1356608"/>
                  </a:lnTo>
                  <a:lnTo>
                    <a:pt x="1422468" y="1350240"/>
                  </a:lnTo>
                  <a:lnTo>
                    <a:pt x="1472180" y="1339257"/>
                  </a:lnTo>
                  <a:lnTo>
                    <a:pt x="1519381" y="1323887"/>
                  </a:lnTo>
                  <a:lnTo>
                    <a:pt x="1563467" y="1304361"/>
                  </a:lnTo>
                  <a:lnTo>
                    <a:pt x="1603838" y="1280908"/>
                  </a:lnTo>
                  <a:lnTo>
                    <a:pt x="1639890" y="1253757"/>
                  </a:lnTo>
                  <a:lnTo>
                    <a:pt x="1671022" y="1223140"/>
                  </a:lnTo>
                  <a:lnTo>
                    <a:pt x="1696633" y="1189285"/>
                  </a:lnTo>
                  <a:lnTo>
                    <a:pt x="1716120" y="1152421"/>
                  </a:lnTo>
                  <a:lnTo>
                    <a:pt x="1758329" y="1168475"/>
                  </a:lnTo>
                  <a:lnTo>
                    <a:pt x="1803004" y="1180171"/>
                  </a:lnTo>
                  <a:lnTo>
                    <a:pt x="1849511" y="1187390"/>
                  </a:lnTo>
                  <a:lnTo>
                    <a:pt x="1897222" y="1190013"/>
                  </a:lnTo>
                  <a:lnTo>
                    <a:pt x="1953615" y="1187080"/>
                  </a:lnTo>
                  <a:lnTo>
                    <a:pt x="2007178" y="1178004"/>
                  </a:lnTo>
                  <a:lnTo>
                    <a:pt x="2057190" y="1163290"/>
                  </a:lnTo>
                  <a:lnTo>
                    <a:pt x="2102931" y="1143440"/>
                  </a:lnTo>
                  <a:lnTo>
                    <a:pt x="2143681" y="1118957"/>
                  </a:lnTo>
                  <a:lnTo>
                    <a:pt x="2178720" y="1090344"/>
                  </a:lnTo>
                  <a:lnTo>
                    <a:pt x="2207327" y="1058104"/>
                  </a:lnTo>
                  <a:lnTo>
                    <a:pt x="2228783" y="1022739"/>
                  </a:lnTo>
                  <a:lnTo>
                    <a:pt x="2242368" y="984753"/>
                  </a:lnTo>
                  <a:lnTo>
                    <a:pt x="2247361" y="944649"/>
                  </a:lnTo>
                  <a:lnTo>
                    <a:pt x="2298482" y="937061"/>
                  </a:lnTo>
                  <a:lnTo>
                    <a:pt x="2347627" y="924901"/>
                  </a:lnTo>
                  <a:lnTo>
                    <a:pt x="2394201" y="908359"/>
                  </a:lnTo>
                  <a:lnTo>
                    <a:pt x="2437607" y="887626"/>
                  </a:lnTo>
                  <a:lnTo>
                    <a:pt x="2482593" y="859039"/>
                  </a:lnTo>
                  <a:lnTo>
                    <a:pt x="2520285" y="826898"/>
                  </a:lnTo>
                  <a:lnTo>
                    <a:pt x="2550570" y="791831"/>
                  </a:lnTo>
                  <a:lnTo>
                    <a:pt x="2573331" y="754464"/>
                  </a:lnTo>
                  <a:lnTo>
                    <a:pt x="2588456" y="715425"/>
                  </a:lnTo>
                  <a:lnTo>
                    <a:pt x="2595829" y="675343"/>
                  </a:lnTo>
                  <a:lnTo>
                    <a:pt x="2595335" y="634843"/>
                  </a:lnTo>
                  <a:lnTo>
                    <a:pt x="2586861" y="594554"/>
                  </a:lnTo>
                  <a:lnTo>
                    <a:pt x="2570292" y="555104"/>
                  </a:lnTo>
                  <a:lnTo>
                    <a:pt x="2545513" y="517118"/>
                  </a:lnTo>
                  <a:lnTo>
                    <a:pt x="2512410" y="481226"/>
                  </a:lnTo>
                  <a:lnTo>
                    <a:pt x="2516621" y="473846"/>
                  </a:lnTo>
                  <a:lnTo>
                    <a:pt x="2520474" y="466383"/>
                  </a:lnTo>
                  <a:lnTo>
                    <a:pt x="2523947" y="458849"/>
                  </a:lnTo>
                  <a:lnTo>
                    <a:pt x="2527015" y="451254"/>
                  </a:lnTo>
                  <a:lnTo>
                    <a:pt x="2537167" y="410643"/>
                  </a:lnTo>
                  <a:lnTo>
                    <a:pt x="2537060" y="370535"/>
                  </a:lnTo>
                  <a:lnTo>
                    <a:pt x="2527325" y="331724"/>
                  </a:lnTo>
                  <a:lnTo>
                    <a:pt x="2508597" y="295004"/>
                  </a:lnTo>
                  <a:lnTo>
                    <a:pt x="2481509" y="261171"/>
                  </a:lnTo>
                  <a:lnTo>
                    <a:pt x="2446694" y="231018"/>
                  </a:lnTo>
                  <a:lnTo>
                    <a:pt x="2404786" y="205339"/>
                  </a:lnTo>
                  <a:lnTo>
                    <a:pt x="2356419" y="184930"/>
                  </a:lnTo>
                  <a:lnTo>
                    <a:pt x="2302225" y="170584"/>
                  </a:lnTo>
                  <a:lnTo>
                    <a:pt x="2289007" y="136005"/>
                  </a:lnTo>
                  <a:lnTo>
                    <a:pt x="2267824" y="103782"/>
                  </a:lnTo>
                  <a:lnTo>
                    <a:pt x="2239235" y="74608"/>
                  </a:lnTo>
                  <a:lnTo>
                    <a:pt x="2203800" y="49172"/>
                  </a:lnTo>
                  <a:lnTo>
                    <a:pt x="2160752" y="27623"/>
                  </a:lnTo>
                  <a:lnTo>
                    <a:pt x="2114340" y="12289"/>
                  </a:lnTo>
                  <a:lnTo>
                    <a:pt x="2065723" y="3104"/>
                  </a:lnTo>
                  <a:lnTo>
                    <a:pt x="2016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3582" y="489307"/>
              <a:ext cx="2595880" cy="1358265"/>
            </a:xfrm>
            <a:custGeom>
              <a:avLst/>
              <a:gdLst/>
              <a:ahLst/>
              <a:cxnLst/>
              <a:rect l="l" t="t" r="r" b="b"/>
              <a:pathLst>
                <a:path w="2595879" h="1358264">
                  <a:moveTo>
                    <a:pt x="235681" y="447063"/>
                  </a:moveTo>
                  <a:lnTo>
                    <a:pt x="231923" y="407861"/>
                  </a:lnTo>
                  <a:lnTo>
                    <a:pt x="235489" y="369569"/>
                  </a:lnTo>
                  <a:lnTo>
                    <a:pt x="245962" y="332575"/>
                  </a:lnTo>
                  <a:lnTo>
                    <a:pt x="262929" y="297265"/>
                  </a:lnTo>
                  <a:lnTo>
                    <a:pt x="285977" y="264025"/>
                  </a:lnTo>
                  <a:lnTo>
                    <a:pt x="314691" y="233243"/>
                  </a:lnTo>
                  <a:lnTo>
                    <a:pt x="348656" y="205305"/>
                  </a:lnTo>
                  <a:lnTo>
                    <a:pt x="387460" y="180599"/>
                  </a:lnTo>
                  <a:lnTo>
                    <a:pt x="430687" y="159510"/>
                  </a:lnTo>
                  <a:lnTo>
                    <a:pt x="477924" y="142425"/>
                  </a:lnTo>
                  <a:lnTo>
                    <a:pt x="528757" y="129732"/>
                  </a:lnTo>
                  <a:lnTo>
                    <a:pt x="582772" y="121816"/>
                  </a:lnTo>
                  <a:lnTo>
                    <a:pt x="636786" y="119211"/>
                  </a:lnTo>
                  <a:lnTo>
                    <a:pt x="690460" y="121703"/>
                  </a:lnTo>
                  <a:lnTo>
                    <a:pt x="743084" y="129205"/>
                  </a:lnTo>
                  <a:lnTo>
                    <a:pt x="793953" y="141632"/>
                  </a:lnTo>
                  <a:lnTo>
                    <a:pt x="842360" y="158900"/>
                  </a:lnTo>
                  <a:lnTo>
                    <a:pt x="870451" y="127557"/>
                  </a:lnTo>
                  <a:lnTo>
                    <a:pt x="904297" y="100561"/>
                  </a:lnTo>
                  <a:lnTo>
                    <a:pt x="943008" y="78104"/>
                  </a:lnTo>
                  <a:lnTo>
                    <a:pt x="985693" y="60381"/>
                  </a:lnTo>
                  <a:lnTo>
                    <a:pt x="1031463" y="47585"/>
                  </a:lnTo>
                  <a:lnTo>
                    <a:pt x="1079427" y="39909"/>
                  </a:lnTo>
                  <a:lnTo>
                    <a:pt x="1128696" y="37548"/>
                  </a:lnTo>
                  <a:lnTo>
                    <a:pt x="1178379" y="40695"/>
                  </a:lnTo>
                  <a:lnTo>
                    <a:pt x="1227587" y="49543"/>
                  </a:lnTo>
                  <a:lnTo>
                    <a:pt x="1275430" y="64285"/>
                  </a:lnTo>
                  <a:lnTo>
                    <a:pt x="1314593" y="81811"/>
                  </a:lnTo>
                  <a:lnTo>
                    <a:pt x="1349852" y="103147"/>
                  </a:lnTo>
                  <a:lnTo>
                    <a:pt x="1378167" y="71152"/>
                  </a:lnTo>
                  <a:lnTo>
                    <a:pt x="1413780" y="44636"/>
                  </a:lnTo>
                  <a:lnTo>
                    <a:pt x="1455276" y="23937"/>
                  </a:lnTo>
                  <a:lnTo>
                    <a:pt x="1501236" y="9390"/>
                  </a:lnTo>
                  <a:lnTo>
                    <a:pt x="1550244" y="1332"/>
                  </a:lnTo>
                  <a:lnTo>
                    <a:pt x="1600883" y="99"/>
                  </a:lnTo>
                  <a:lnTo>
                    <a:pt x="1651737" y="6028"/>
                  </a:lnTo>
                  <a:lnTo>
                    <a:pt x="1701388" y="19454"/>
                  </a:lnTo>
                  <a:lnTo>
                    <a:pt x="1751378" y="42616"/>
                  </a:lnTo>
                  <a:lnTo>
                    <a:pt x="1792701" y="73302"/>
                  </a:lnTo>
                  <a:lnTo>
                    <a:pt x="1830179" y="47025"/>
                  </a:lnTo>
                  <a:lnTo>
                    <a:pt x="1872415" y="26488"/>
                  </a:lnTo>
                  <a:lnTo>
                    <a:pt x="1918247" y="11759"/>
                  </a:lnTo>
                  <a:lnTo>
                    <a:pt x="1966516" y="2907"/>
                  </a:lnTo>
                  <a:lnTo>
                    <a:pt x="2016061" y="0"/>
                  </a:lnTo>
                  <a:lnTo>
                    <a:pt x="2065723" y="3104"/>
                  </a:lnTo>
                  <a:lnTo>
                    <a:pt x="2114340" y="12289"/>
                  </a:lnTo>
                  <a:lnTo>
                    <a:pt x="2160752" y="27623"/>
                  </a:lnTo>
                  <a:lnTo>
                    <a:pt x="2203800" y="49172"/>
                  </a:lnTo>
                  <a:lnTo>
                    <a:pt x="2239235" y="74608"/>
                  </a:lnTo>
                  <a:lnTo>
                    <a:pt x="2267824" y="103782"/>
                  </a:lnTo>
                  <a:lnTo>
                    <a:pt x="2289007" y="136005"/>
                  </a:lnTo>
                  <a:lnTo>
                    <a:pt x="2302225" y="170584"/>
                  </a:lnTo>
                  <a:lnTo>
                    <a:pt x="2356419" y="184930"/>
                  </a:lnTo>
                  <a:lnTo>
                    <a:pt x="2404786" y="205339"/>
                  </a:lnTo>
                  <a:lnTo>
                    <a:pt x="2446694" y="231018"/>
                  </a:lnTo>
                  <a:lnTo>
                    <a:pt x="2481509" y="261171"/>
                  </a:lnTo>
                  <a:lnTo>
                    <a:pt x="2508597" y="295004"/>
                  </a:lnTo>
                  <a:lnTo>
                    <a:pt x="2527325" y="331724"/>
                  </a:lnTo>
                  <a:lnTo>
                    <a:pt x="2537060" y="370535"/>
                  </a:lnTo>
                  <a:lnTo>
                    <a:pt x="2537167" y="410643"/>
                  </a:lnTo>
                  <a:lnTo>
                    <a:pt x="2527015" y="451254"/>
                  </a:lnTo>
                  <a:lnTo>
                    <a:pt x="2523947" y="458849"/>
                  </a:lnTo>
                  <a:lnTo>
                    <a:pt x="2520474" y="466383"/>
                  </a:lnTo>
                  <a:lnTo>
                    <a:pt x="2516621" y="473846"/>
                  </a:lnTo>
                  <a:lnTo>
                    <a:pt x="2512410" y="481226"/>
                  </a:lnTo>
                  <a:lnTo>
                    <a:pt x="2545513" y="517118"/>
                  </a:lnTo>
                  <a:lnTo>
                    <a:pt x="2570292" y="555104"/>
                  </a:lnTo>
                  <a:lnTo>
                    <a:pt x="2586861" y="594554"/>
                  </a:lnTo>
                  <a:lnTo>
                    <a:pt x="2595335" y="634843"/>
                  </a:lnTo>
                  <a:lnTo>
                    <a:pt x="2595829" y="675343"/>
                  </a:lnTo>
                  <a:lnTo>
                    <a:pt x="2588456" y="715425"/>
                  </a:lnTo>
                  <a:lnTo>
                    <a:pt x="2573331" y="754464"/>
                  </a:lnTo>
                  <a:lnTo>
                    <a:pt x="2550570" y="791831"/>
                  </a:lnTo>
                  <a:lnTo>
                    <a:pt x="2520285" y="826898"/>
                  </a:lnTo>
                  <a:lnTo>
                    <a:pt x="2482593" y="859039"/>
                  </a:lnTo>
                  <a:lnTo>
                    <a:pt x="2437607" y="887626"/>
                  </a:lnTo>
                  <a:lnTo>
                    <a:pt x="2394201" y="908359"/>
                  </a:lnTo>
                  <a:lnTo>
                    <a:pt x="2347627" y="924901"/>
                  </a:lnTo>
                  <a:lnTo>
                    <a:pt x="2298482" y="937061"/>
                  </a:lnTo>
                  <a:lnTo>
                    <a:pt x="2247361" y="944649"/>
                  </a:lnTo>
                  <a:lnTo>
                    <a:pt x="2242368" y="984753"/>
                  </a:lnTo>
                  <a:lnTo>
                    <a:pt x="2228783" y="1022739"/>
                  </a:lnTo>
                  <a:lnTo>
                    <a:pt x="2207327" y="1058104"/>
                  </a:lnTo>
                  <a:lnTo>
                    <a:pt x="2178720" y="1090344"/>
                  </a:lnTo>
                  <a:lnTo>
                    <a:pt x="2143681" y="1118957"/>
                  </a:lnTo>
                  <a:lnTo>
                    <a:pt x="2102931" y="1143440"/>
                  </a:lnTo>
                  <a:lnTo>
                    <a:pt x="2057190" y="1163290"/>
                  </a:lnTo>
                  <a:lnTo>
                    <a:pt x="2007178" y="1178004"/>
                  </a:lnTo>
                  <a:lnTo>
                    <a:pt x="1953615" y="1187080"/>
                  </a:lnTo>
                  <a:lnTo>
                    <a:pt x="1897222" y="1190013"/>
                  </a:lnTo>
                  <a:lnTo>
                    <a:pt x="1849511" y="1187390"/>
                  </a:lnTo>
                  <a:lnTo>
                    <a:pt x="1803004" y="1180171"/>
                  </a:lnTo>
                  <a:lnTo>
                    <a:pt x="1758329" y="1168475"/>
                  </a:lnTo>
                  <a:lnTo>
                    <a:pt x="1716120" y="1152421"/>
                  </a:lnTo>
                  <a:lnTo>
                    <a:pt x="1696633" y="1189285"/>
                  </a:lnTo>
                  <a:lnTo>
                    <a:pt x="1671022" y="1223140"/>
                  </a:lnTo>
                  <a:lnTo>
                    <a:pt x="1639890" y="1253757"/>
                  </a:lnTo>
                  <a:lnTo>
                    <a:pt x="1603838" y="1280908"/>
                  </a:lnTo>
                  <a:lnTo>
                    <a:pt x="1563467" y="1304361"/>
                  </a:lnTo>
                  <a:lnTo>
                    <a:pt x="1519381" y="1323887"/>
                  </a:lnTo>
                  <a:lnTo>
                    <a:pt x="1472180" y="1339257"/>
                  </a:lnTo>
                  <a:lnTo>
                    <a:pt x="1422468" y="1350240"/>
                  </a:lnTo>
                  <a:lnTo>
                    <a:pt x="1370844" y="1356608"/>
                  </a:lnTo>
                  <a:lnTo>
                    <a:pt x="1317913" y="1358129"/>
                  </a:lnTo>
                  <a:lnTo>
                    <a:pt x="1264275" y="1354575"/>
                  </a:lnTo>
                  <a:lnTo>
                    <a:pt x="1210533" y="1345715"/>
                  </a:lnTo>
                  <a:lnTo>
                    <a:pt x="1158229" y="1331521"/>
                  </a:lnTo>
                  <a:lnTo>
                    <a:pt x="1109492" y="1312474"/>
                  </a:lnTo>
                  <a:lnTo>
                    <a:pt x="1064960" y="1288904"/>
                  </a:lnTo>
                  <a:lnTo>
                    <a:pt x="1025275" y="1261139"/>
                  </a:lnTo>
                  <a:lnTo>
                    <a:pt x="991077" y="1229510"/>
                  </a:lnTo>
                  <a:lnTo>
                    <a:pt x="943131" y="1247500"/>
                  </a:lnTo>
                  <a:lnTo>
                    <a:pt x="893663" y="1261137"/>
                  </a:lnTo>
                  <a:lnTo>
                    <a:pt x="843151" y="1270509"/>
                  </a:lnTo>
                  <a:lnTo>
                    <a:pt x="792071" y="1275698"/>
                  </a:lnTo>
                  <a:lnTo>
                    <a:pt x="740900" y="1276791"/>
                  </a:lnTo>
                  <a:lnTo>
                    <a:pt x="690115" y="1273871"/>
                  </a:lnTo>
                  <a:lnTo>
                    <a:pt x="640192" y="1267023"/>
                  </a:lnTo>
                  <a:lnTo>
                    <a:pt x="591608" y="1256332"/>
                  </a:lnTo>
                  <a:lnTo>
                    <a:pt x="544841" y="1241883"/>
                  </a:lnTo>
                  <a:lnTo>
                    <a:pt x="500366" y="1223760"/>
                  </a:lnTo>
                  <a:lnTo>
                    <a:pt x="458661" y="1202048"/>
                  </a:lnTo>
                  <a:lnTo>
                    <a:pt x="420203" y="1176832"/>
                  </a:lnTo>
                  <a:lnTo>
                    <a:pt x="385468" y="1148197"/>
                  </a:lnTo>
                  <a:lnTo>
                    <a:pt x="354934" y="1116226"/>
                  </a:lnTo>
                  <a:lnTo>
                    <a:pt x="353283" y="1114194"/>
                  </a:lnTo>
                  <a:lnTo>
                    <a:pt x="351632" y="1112289"/>
                  </a:lnTo>
                  <a:lnTo>
                    <a:pt x="349981" y="1110257"/>
                  </a:lnTo>
                  <a:lnTo>
                    <a:pt x="296990" y="1110861"/>
                  </a:lnTo>
                  <a:lnTo>
                    <a:pt x="246430" y="1104155"/>
                  </a:lnTo>
                  <a:lnTo>
                    <a:pt x="199469" y="1090797"/>
                  </a:lnTo>
                  <a:lnTo>
                    <a:pt x="157274" y="1071443"/>
                  </a:lnTo>
                  <a:lnTo>
                    <a:pt x="121015" y="1046749"/>
                  </a:lnTo>
                  <a:lnTo>
                    <a:pt x="91859" y="1017371"/>
                  </a:lnTo>
                  <a:lnTo>
                    <a:pt x="70975" y="983966"/>
                  </a:lnTo>
                  <a:lnTo>
                    <a:pt x="59532" y="947189"/>
                  </a:lnTo>
                  <a:lnTo>
                    <a:pt x="59089" y="906627"/>
                  </a:lnTo>
                  <a:lnTo>
                    <a:pt x="70851" y="867386"/>
                  </a:lnTo>
                  <a:lnTo>
                    <a:pt x="94161" y="830836"/>
                  </a:lnTo>
                  <a:lnTo>
                    <a:pt x="128366" y="798345"/>
                  </a:lnTo>
                  <a:lnTo>
                    <a:pt x="80228" y="772461"/>
                  </a:lnTo>
                  <a:lnTo>
                    <a:pt x="42760" y="740464"/>
                  </a:lnTo>
                  <a:lnTo>
                    <a:pt x="16525" y="703896"/>
                  </a:lnTo>
                  <a:lnTo>
                    <a:pt x="2084" y="664296"/>
                  </a:lnTo>
                  <a:lnTo>
                    <a:pt x="0" y="623202"/>
                  </a:lnTo>
                  <a:lnTo>
                    <a:pt x="10833" y="582155"/>
                  </a:lnTo>
                  <a:lnTo>
                    <a:pt x="35148" y="542694"/>
                  </a:lnTo>
                  <a:lnTo>
                    <a:pt x="63935" y="514019"/>
                  </a:lnTo>
                  <a:lnTo>
                    <a:pt x="99270" y="490043"/>
                  </a:lnTo>
                  <a:lnTo>
                    <a:pt x="140048" y="471261"/>
                  </a:lnTo>
                  <a:lnTo>
                    <a:pt x="185166" y="458167"/>
                  </a:lnTo>
                  <a:lnTo>
                    <a:pt x="233522" y="451254"/>
                  </a:lnTo>
                  <a:lnTo>
                    <a:pt x="235681" y="447063"/>
                  </a:lnTo>
                  <a:close/>
                </a:path>
                <a:path w="2595879" h="1358264">
                  <a:moveTo>
                    <a:pt x="283306" y="818157"/>
                  </a:moveTo>
                  <a:lnTo>
                    <a:pt x="243602" y="818177"/>
                  </a:lnTo>
                  <a:lnTo>
                    <a:pt x="204566" y="813935"/>
                  </a:lnTo>
                  <a:lnTo>
                    <a:pt x="166863" y="805549"/>
                  </a:lnTo>
                  <a:lnTo>
                    <a:pt x="131160" y="793138"/>
                  </a:lnTo>
                </a:path>
                <a:path w="2595879" h="1358264">
                  <a:moveTo>
                    <a:pt x="417418" y="1092350"/>
                  </a:moveTo>
                  <a:lnTo>
                    <a:pt x="401233" y="1096466"/>
                  </a:lnTo>
                  <a:lnTo>
                    <a:pt x="384715" y="1099843"/>
                  </a:lnTo>
                  <a:lnTo>
                    <a:pt x="367912" y="1102459"/>
                  </a:lnTo>
                  <a:lnTo>
                    <a:pt x="350870" y="1104288"/>
                  </a:lnTo>
                </a:path>
                <a:path w="2595879" h="1358264">
                  <a:moveTo>
                    <a:pt x="990823" y="1224049"/>
                  </a:moveTo>
                  <a:lnTo>
                    <a:pt x="979303" y="1210960"/>
                  </a:lnTo>
                  <a:lnTo>
                    <a:pt x="968772" y="1197443"/>
                  </a:lnTo>
                  <a:lnTo>
                    <a:pt x="959265" y="1183544"/>
                  </a:lnTo>
                  <a:lnTo>
                    <a:pt x="950818" y="1169312"/>
                  </a:lnTo>
                </a:path>
                <a:path w="2595879" h="1358264">
                  <a:moveTo>
                    <a:pt x="1732376" y="1087651"/>
                  </a:moveTo>
                  <a:lnTo>
                    <a:pt x="1730018" y="1102858"/>
                  </a:lnTo>
                  <a:lnTo>
                    <a:pt x="1726566" y="1117957"/>
                  </a:lnTo>
                  <a:lnTo>
                    <a:pt x="1722017" y="1132889"/>
                  </a:lnTo>
                  <a:lnTo>
                    <a:pt x="1716374" y="11475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7870" y="1199769"/>
              <a:ext cx="208025" cy="2369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9264" y="558165"/>
              <a:ext cx="2275840" cy="493395"/>
            </a:xfrm>
            <a:custGeom>
              <a:avLst/>
              <a:gdLst/>
              <a:ahLst/>
              <a:cxnLst/>
              <a:rect l="l" t="t" r="r" b="b"/>
              <a:pathLst>
                <a:path w="2275840" h="493394">
                  <a:moveTo>
                    <a:pt x="2275459" y="409067"/>
                  </a:moveTo>
                  <a:lnTo>
                    <a:pt x="2258974" y="432704"/>
                  </a:lnTo>
                  <a:lnTo>
                    <a:pt x="2238835" y="454723"/>
                  </a:lnTo>
                  <a:lnTo>
                    <a:pt x="2215290" y="474932"/>
                  </a:lnTo>
                  <a:lnTo>
                    <a:pt x="2188591" y="493140"/>
                  </a:lnTo>
                </a:path>
                <a:path w="2275840" h="493394">
                  <a:moveTo>
                    <a:pt x="2066925" y="97027"/>
                  </a:moveTo>
                  <a:lnTo>
                    <a:pt x="2069068" y="106882"/>
                  </a:lnTo>
                  <a:lnTo>
                    <a:pt x="2070544" y="116808"/>
                  </a:lnTo>
                  <a:lnTo>
                    <a:pt x="2071354" y="126781"/>
                  </a:lnTo>
                  <a:lnTo>
                    <a:pt x="2071497" y="136779"/>
                  </a:lnTo>
                </a:path>
                <a:path w="2275840" h="493394">
                  <a:moveTo>
                    <a:pt x="1511681" y="50673"/>
                  </a:moveTo>
                  <a:lnTo>
                    <a:pt x="1520914" y="37183"/>
                  </a:lnTo>
                  <a:lnTo>
                    <a:pt x="1531445" y="24193"/>
                  </a:lnTo>
                  <a:lnTo>
                    <a:pt x="1543238" y="11775"/>
                  </a:lnTo>
                  <a:lnTo>
                    <a:pt x="1556258" y="0"/>
                  </a:lnTo>
                </a:path>
                <a:path w="2275840" h="493394">
                  <a:moveTo>
                    <a:pt x="1095248" y="74802"/>
                  </a:moveTo>
                  <a:lnTo>
                    <a:pt x="1099175" y="63547"/>
                  </a:lnTo>
                  <a:lnTo>
                    <a:pt x="1104090" y="52482"/>
                  </a:lnTo>
                  <a:lnTo>
                    <a:pt x="1109981" y="41655"/>
                  </a:lnTo>
                  <a:lnTo>
                    <a:pt x="1116838" y="31114"/>
                  </a:lnTo>
                </a:path>
                <a:path w="2275840" h="493394">
                  <a:moveTo>
                    <a:pt x="606425" y="89662"/>
                  </a:moveTo>
                  <a:lnTo>
                    <a:pt x="627252" y="98968"/>
                  </a:lnTo>
                  <a:lnTo>
                    <a:pt x="647223" y="109156"/>
                  </a:lnTo>
                  <a:lnTo>
                    <a:pt x="666289" y="120201"/>
                  </a:lnTo>
                  <a:lnTo>
                    <a:pt x="684402" y="132080"/>
                  </a:lnTo>
                </a:path>
                <a:path w="2275840" h="493394">
                  <a:moveTo>
                    <a:pt x="13588" y="422783"/>
                  </a:moveTo>
                  <a:lnTo>
                    <a:pt x="9251" y="411781"/>
                  </a:lnTo>
                  <a:lnTo>
                    <a:pt x="5556" y="400685"/>
                  </a:lnTo>
                  <a:lnTo>
                    <a:pt x="2480" y="389493"/>
                  </a:lnTo>
                  <a:lnTo>
                    <a:pt x="0" y="3782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00347" y="692911"/>
            <a:ext cx="13576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page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last  updated?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23920" y="1813442"/>
            <a:ext cx="2608580" cy="1372870"/>
            <a:chOff x="5723920" y="1813442"/>
            <a:chExt cx="2608580" cy="1372870"/>
          </a:xfrm>
        </p:grpSpPr>
        <p:sp>
          <p:nvSpPr>
            <p:cNvPr id="22" name="object 22"/>
            <p:cNvSpPr/>
            <p:nvPr/>
          </p:nvSpPr>
          <p:spPr>
            <a:xfrm>
              <a:off x="5730270" y="1819792"/>
              <a:ext cx="2595880" cy="1360170"/>
            </a:xfrm>
            <a:custGeom>
              <a:avLst/>
              <a:gdLst/>
              <a:ahLst/>
              <a:cxnLst/>
              <a:rect l="l" t="t" r="r" b="b"/>
              <a:pathLst>
                <a:path w="2595879" h="1360170">
                  <a:moveTo>
                    <a:pt x="2016061" y="0"/>
                  </a:moveTo>
                  <a:lnTo>
                    <a:pt x="1966516" y="2907"/>
                  </a:lnTo>
                  <a:lnTo>
                    <a:pt x="1918247" y="11769"/>
                  </a:lnTo>
                  <a:lnTo>
                    <a:pt x="1872415" y="26516"/>
                  </a:lnTo>
                  <a:lnTo>
                    <a:pt x="1830179" y="47081"/>
                  </a:lnTo>
                  <a:lnTo>
                    <a:pt x="1792701" y="73396"/>
                  </a:lnTo>
                  <a:lnTo>
                    <a:pt x="1773236" y="57158"/>
                  </a:lnTo>
                  <a:lnTo>
                    <a:pt x="1727353" y="30016"/>
                  </a:lnTo>
                  <a:lnTo>
                    <a:pt x="1651737" y="5995"/>
                  </a:lnTo>
                  <a:lnTo>
                    <a:pt x="1600883" y="68"/>
                  </a:lnTo>
                  <a:lnTo>
                    <a:pt x="1550244" y="1305"/>
                  </a:lnTo>
                  <a:lnTo>
                    <a:pt x="1501236" y="9373"/>
                  </a:lnTo>
                  <a:lnTo>
                    <a:pt x="1455276" y="23935"/>
                  </a:lnTo>
                  <a:lnTo>
                    <a:pt x="1413780" y="44657"/>
                  </a:lnTo>
                  <a:lnTo>
                    <a:pt x="1378167" y="71204"/>
                  </a:lnTo>
                  <a:lnTo>
                    <a:pt x="1349852" y="103241"/>
                  </a:lnTo>
                  <a:lnTo>
                    <a:pt x="1332741" y="92077"/>
                  </a:lnTo>
                  <a:lnTo>
                    <a:pt x="1295470" y="72559"/>
                  </a:lnTo>
                  <a:lnTo>
                    <a:pt x="1227587" y="49513"/>
                  </a:lnTo>
                  <a:lnTo>
                    <a:pt x="1178379" y="40675"/>
                  </a:lnTo>
                  <a:lnTo>
                    <a:pt x="1128696" y="37543"/>
                  </a:lnTo>
                  <a:lnTo>
                    <a:pt x="1079427" y="39921"/>
                  </a:lnTo>
                  <a:lnTo>
                    <a:pt x="1031463" y="47615"/>
                  </a:lnTo>
                  <a:lnTo>
                    <a:pt x="985693" y="60430"/>
                  </a:lnTo>
                  <a:lnTo>
                    <a:pt x="943008" y="78171"/>
                  </a:lnTo>
                  <a:lnTo>
                    <a:pt x="904297" y="100641"/>
                  </a:lnTo>
                  <a:lnTo>
                    <a:pt x="870451" y="127648"/>
                  </a:lnTo>
                  <a:lnTo>
                    <a:pt x="842360" y="158994"/>
                  </a:lnTo>
                  <a:lnTo>
                    <a:pt x="793953" y="141727"/>
                  </a:lnTo>
                  <a:lnTo>
                    <a:pt x="743084" y="129299"/>
                  </a:lnTo>
                  <a:lnTo>
                    <a:pt x="690460" y="121797"/>
                  </a:lnTo>
                  <a:lnTo>
                    <a:pt x="636786" y="119305"/>
                  </a:lnTo>
                  <a:lnTo>
                    <a:pt x="582772" y="121910"/>
                  </a:lnTo>
                  <a:lnTo>
                    <a:pt x="528757" y="129828"/>
                  </a:lnTo>
                  <a:lnTo>
                    <a:pt x="477924" y="142530"/>
                  </a:lnTo>
                  <a:lnTo>
                    <a:pt x="430687" y="159627"/>
                  </a:lnTo>
                  <a:lnTo>
                    <a:pt x="387460" y="180735"/>
                  </a:lnTo>
                  <a:lnTo>
                    <a:pt x="348656" y="205465"/>
                  </a:lnTo>
                  <a:lnTo>
                    <a:pt x="314691" y="233432"/>
                  </a:lnTo>
                  <a:lnTo>
                    <a:pt x="285977" y="264249"/>
                  </a:lnTo>
                  <a:lnTo>
                    <a:pt x="262929" y="297528"/>
                  </a:lnTo>
                  <a:lnTo>
                    <a:pt x="245962" y="332883"/>
                  </a:lnTo>
                  <a:lnTo>
                    <a:pt x="235489" y="369928"/>
                  </a:lnTo>
                  <a:lnTo>
                    <a:pt x="231923" y="408275"/>
                  </a:lnTo>
                  <a:lnTo>
                    <a:pt x="235681" y="447538"/>
                  </a:lnTo>
                  <a:lnTo>
                    <a:pt x="233522" y="451729"/>
                  </a:lnTo>
                  <a:lnTo>
                    <a:pt x="185166" y="458656"/>
                  </a:lnTo>
                  <a:lnTo>
                    <a:pt x="140048" y="471781"/>
                  </a:lnTo>
                  <a:lnTo>
                    <a:pt x="99270" y="490601"/>
                  </a:lnTo>
                  <a:lnTo>
                    <a:pt x="63935" y="514608"/>
                  </a:lnTo>
                  <a:lnTo>
                    <a:pt x="35148" y="543296"/>
                  </a:lnTo>
                  <a:lnTo>
                    <a:pt x="10833" y="582805"/>
                  </a:lnTo>
                  <a:lnTo>
                    <a:pt x="0" y="623888"/>
                  </a:lnTo>
                  <a:lnTo>
                    <a:pt x="2084" y="665011"/>
                  </a:lnTo>
                  <a:lnTo>
                    <a:pt x="16525" y="704639"/>
                  </a:lnTo>
                  <a:lnTo>
                    <a:pt x="42760" y="741237"/>
                  </a:lnTo>
                  <a:lnTo>
                    <a:pt x="80228" y="773269"/>
                  </a:lnTo>
                  <a:lnTo>
                    <a:pt x="128366" y="799201"/>
                  </a:lnTo>
                  <a:lnTo>
                    <a:pt x="94161" y="831711"/>
                  </a:lnTo>
                  <a:lnTo>
                    <a:pt x="70851" y="868305"/>
                  </a:lnTo>
                  <a:lnTo>
                    <a:pt x="59089" y="907590"/>
                  </a:lnTo>
                  <a:lnTo>
                    <a:pt x="59532" y="948172"/>
                  </a:lnTo>
                  <a:lnTo>
                    <a:pt x="70975" y="985032"/>
                  </a:lnTo>
                  <a:lnTo>
                    <a:pt x="91859" y="1018501"/>
                  </a:lnTo>
                  <a:lnTo>
                    <a:pt x="121015" y="1047924"/>
                  </a:lnTo>
                  <a:lnTo>
                    <a:pt x="157274" y="1072648"/>
                  </a:lnTo>
                  <a:lnTo>
                    <a:pt x="199469" y="1092021"/>
                  </a:lnTo>
                  <a:lnTo>
                    <a:pt x="246430" y="1105389"/>
                  </a:lnTo>
                  <a:lnTo>
                    <a:pt x="296990" y="1112097"/>
                  </a:lnTo>
                  <a:lnTo>
                    <a:pt x="349981" y="1111494"/>
                  </a:lnTo>
                  <a:lnTo>
                    <a:pt x="354934" y="1117463"/>
                  </a:lnTo>
                  <a:lnTo>
                    <a:pt x="385468" y="1149461"/>
                  </a:lnTo>
                  <a:lnTo>
                    <a:pt x="420203" y="1178123"/>
                  </a:lnTo>
                  <a:lnTo>
                    <a:pt x="458661" y="1203365"/>
                  </a:lnTo>
                  <a:lnTo>
                    <a:pt x="500366" y="1225100"/>
                  </a:lnTo>
                  <a:lnTo>
                    <a:pt x="544841" y="1243245"/>
                  </a:lnTo>
                  <a:lnTo>
                    <a:pt x="591608" y="1257713"/>
                  </a:lnTo>
                  <a:lnTo>
                    <a:pt x="640192" y="1268419"/>
                  </a:lnTo>
                  <a:lnTo>
                    <a:pt x="690115" y="1275278"/>
                  </a:lnTo>
                  <a:lnTo>
                    <a:pt x="740900" y="1278205"/>
                  </a:lnTo>
                  <a:lnTo>
                    <a:pt x="792071" y="1277115"/>
                  </a:lnTo>
                  <a:lnTo>
                    <a:pt x="843151" y="1271922"/>
                  </a:lnTo>
                  <a:lnTo>
                    <a:pt x="893663" y="1262541"/>
                  </a:lnTo>
                  <a:lnTo>
                    <a:pt x="943131" y="1248887"/>
                  </a:lnTo>
                  <a:lnTo>
                    <a:pt x="991077" y="1230874"/>
                  </a:lnTo>
                  <a:lnTo>
                    <a:pt x="1025275" y="1262517"/>
                  </a:lnTo>
                  <a:lnTo>
                    <a:pt x="1064960" y="1290312"/>
                  </a:lnTo>
                  <a:lnTo>
                    <a:pt x="1109492" y="1313920"/>
                  </a:lnTo>
                  <a:lnTo>
                    <a:pt x="1158229" y="1332999"/>
                  </a:lnTo>
                  <a:lnTo>
                    <a:pt x="1210533" y="1347206"/>
                  </a:lnTo>
                  <a:lnTo>
                    <a:pt x="1264275" y="1356090"/>
                  </a:lnTo>
                  <a:lnTo>
                    <a:pt x="1317913" y="1359655"/>
                  </a:lnTo>
                  <a:lnTo>
                    <a:pt x="1370844" y="1358132"/>
                  </a:lnTo>
                  <a:lnTo>
                    <a:pt x="1422468" y="1351755"/>
                  </a:lnTo>
                  <a:lnTo>
                    <a:pt x="1472180" y="1340754"/>
                  </a:lnTo>
                  <a:lnTo>
                    <a:pt x="1519381" y="1325362"/>
                  </a:lnTo>
                  <a:lnTo>
                    <a:pt x="1563467" y="1305811"/>
                  </a:lnTo>
                  <a:lnTo>
                    <a:pt x="1603838" y="1282333"/>
                  </a:lnTo>
                  <a:lnTo>
                    <a:pt x="1639890" y="1255159"/>
                  </a:lnTo>
                  <a:lnTo>
                    <a:pt x="1671022" y="1224522"/>
                  </a:lnTo>
                  <a:lnTo>
                    <a:pt x="1696633" y="1190654"/>
                  </a:lnTo>
                  <a:lnTo>
                    <a:pt x="1716120" y="1153785"/>
                  </a:lnTo>
                  <a:lnTo>
                    <a:pt x="1758329" y="1169766"/>
                  </a:lnTo>
                  <a:lnTo>
                    <a:pt x="1803004" y="1181424"/>
                  </a:lnTo>
                  <a:lnTo>
                    <a:pt x="1849511" y="1188629"/>
                  </a:lnTo>
                  <a:lnTo>
                    <a:pt x="1897222" y="1191250"/>
                  </a:lnTo>
                  <a:lnTo>
                    <a:pt x="1953615" y="1188344"/>
                  </a:lnTo>
                  <a:lnTo>
                    <a:pt x="2007178" y="1179277"/>
                  </a:lnTo>
                  <a:lnTo>
                    <a:pt x="2057190" y="1164556"/>
                  </a:lnTo>
                  <a:lnTo>
                    <a:pt x="2102931" y="1144687"/>
                  </a:lnTo>
                  <a:lnTo>
                    <a:pt x="2143681" y="1120178"/>
                  </a:lnTo>
                  <a:lnTo>
                    <a:pt x="2178720" y="1091535"/>
                  </a:lnTo>
                  <a:lnTo>
                    <a:pt x="2207327" y="1059265"/>
                  </a:lnTo>
                  <a:lnTo>
                    <a:pt x="2228783" y="1023875"/>
                  </a:lnTo>
                  <a:lnTo>
                    <a:pt x="2242368" y="985870"/>
                  </a:lnTo>
                  <a:lnTo>
                    <a:pt x="2247361" y="945759"/>
                  </a:lnTo>
                  <a:lnTo>
                    <a:pt x="2298482" y="938098"/>
                  </a:lnTo>
                  <a:lnTo>
                    <a:pt x="2347627" y="925900"/>
                  </a:lnTo>
                  <a:lnTo>
                    <a:pt x="2394201" y="909344"/>
                  </a:lnTo>
                  <a:lnTo>
                    <a:pt x="2437607" y="888609"/>
                  </a:lnTo>
                  <a:lnTo>
                    <a:pt x="2482593" y="859985"/>
                  </a:lnTo>
                  <a:lnTo>
                    <a:pt x="2520285" y="827802"/>
                  </a:lnTo>
                  <a:lnTo>
                    <a:pt x="2550570" y="792689"/>
                  </a:lnTo>
                  <a:lnTo>
                    <a:pt x="2573331" y="755276"/>
                  </a:lnTo>
                  <a:lnTo>
                    <a:pt x="2588456" y="716192"/>
                  </a:lnTo>
                  <a:lnTo>
                    <a:pt x="2595829" y="676066"/>
                  </a:lnTo>
                  <a:lnTo>
                    <a:pt x="2595335" y="635528"/>
                  </a:lnTo>
                  <a:lnTo>
                    <a:pt x="2586861" y="595205"/>
                  </a:lnTo>
                  <a:lnTo>
                    <a:pt x="2570292" y="555729"/>
                  </a:lnTo>
                  <a:lnTo>
                    <a:pt x="2545513" y="517727"/>
                  </a:lnTo>
                  <a:lnTo>
                    <a:pt x="2512410" y="481828"/>
                  </a:lnTo>
                  <a:lnTo>
                    <a:pt x="2516621" y="474447"/>
                  </a:lnTo>
                  <a:lnTo>
                    <a:pt x="2520474" y="466969"/>
                  </a:lnTo>
                  <a:lnTo>
                    <a:pt x="2523947" y="459397"/>
                  </a:lnTo>
                  <a:lnTo>
                    <a:pt x="2527015" y="451729"/>
                  </a:lnTo>
                  <a:lnTo>
                    <a:pt x="2537167" y="411076"/>
                  </a:lnTo>
                  <a:lnTo>
                    <a:pt x="2537060" y="370927"/>
                  </a:lnTo>
                  <a:lnTo>
                    <a:pt x="2527325" y="332077"/>
                  </a:lnTo>
                  <a:lnTo>
                    <a:pt x="2508597" y="295321"/>
                  </a:lnTo>
                  <a:lnTo>
                    <a:pt x="2481509" y="261456"/>
                  </a:lnTo>
                  <a:lnTo>
                    <a:pt x="2446694" y="231276"/>
                  </a:lnTo>
                  <a:lnTo>
                    <a:pt x="2404786" y="205578"/>
                  </a:lnTo>
                  <a:lnTo>
                    <a:pt x="2356419" y="185156"/>
                  </a:lnTo>
                  <a:lnTo>
                    <a:pt x="2302225" y="170805"/>
                  </a:lnTo>
                  <a:lnTo>
                    <a:pt x="2289007" y="136152"/>
                  </a:lnTo>
                  <a:lnTo>
                    <a:pt x="2267824" y="103892"/>
                  </a:lnTo>
                  <a:lnTo>
                    <a:pt x="2239235" y="74704"/>
                  </a:lnTo>
                  <a:lnTo>
                    <a:pt x="2203800" y="49266"/>
                  </a:lnTo>
                  <a:lnTo>
                    <a:pt x="2160752" y="27679"/>
                  </a:lnTo>
                  <a:lnTo>
                    <a:pt x="2114340" y="12318"/>
                  </a:lnTo>
                  <a:lnTo>
                    <a:pt x="2065723" y="3114"/>
                  </a:lnTo>
                  <a:lnTo>
                    <a:pt x="2016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70" y="1819792"/>
              <a:ext cx="2595880" cy="1360170"/>
            </a:xfrm>
            <a:custGeom>
              <a:avLst/>
              <a:gdLst/>
              <a:ahLst/>
              <a:cxnLst/>
              <a:rect l="l" t="t" r="r" b="b"/>
              <a:pathLst>
                <a:path w="2595879" h="1360170">
                  <a:moveTo>
                    <a:pt x="235681" y="447538"/>
                  </a:moveTo>
                  <a:lnTo>
                    <a:pt x="231923" y="408275"/>
                  </a:lnTo>
                  <a:lnTo>
                    <a:pt x="235489" y="369928"/>
                  </a:lnTo>
                  <a:lnTo>
                    <a:pt x="245962" y="332883"/>
                  </a:lnTo>
                  <a:lnTo>
                    <a:pt x="262929" y="297528"/>
                  </a:lnTo>
                  <a:lnTo>
                    <a:pt x="285977" y="264249"/>
                  </a:lnTo>
                  <a:lnTo>
                    <a:pt x="314691" y="233432"/>
                  </a:lnTo>
                  <a:lnTo>
                    <a:pt x="348656" y="205465"/>
                  </a:lnTo>
                  <a:lnTo>
                    <a:pt x="387460" y="180735"/>
                  </a:lnTo>
                  <a:lnTo>
                    <a:pt x="430687" y="159627"/>
                  </a:lnTo>
                  <a:lnTo>
                    <a:pt x="477924" y="142530"/>
                  </a:lnTo>
                  <a:lnTo>
                    <a:pt x="528757" y="129828"/>
                  </a:lnTo>
                  <a:lnTo>
                    <a:pt x="582772" y="121910"/>
                  </a:lnTo>
                  <a:lnTo>
                    <a:pt x="636786" y="119305"/>
                  </a:lnTo>
                  <a:lnTo>
                    <a:pt x="690460" y="121797"/>
                  </a:lnTo>
                  <a:lnTo>
                    <a:pt x="743084" y="129299"/>
                  </a:lnTo>
                  <a:lnTo>
                    <a:pt x="793953" y="141727"/>
                  </a:lnTo>
                  <a:lnTo>
                    <a:pt x="842360" y="158994"/>
                  </a:lnTo>
                  <a:lnTo>
                    <a:pt x="870451" y="127648"/>
                  </a:lnTo>
                  <a:lnTo>
                    <a:pt x="904297" y="100641"/>
                  </a:lnTo>
                  <a:lnTo>
                    <a:pt x="943008" y="78171"/>
                  </a:lnTo>
                  <a:lnTo>
                    <a:pt x="985693" y="60430"/>
                  </a:lnTo>
                  <a:lnTo>
                    <a:pt x="1031463" y="47615"/>
                  </a:lnTo>
                  <a:lnTo>
                    <a:pt x="1079427" y="39921"/>
                  </a:lnTo>
                  <a:lnTo>
                    <a:pt x="1128696" y="37543"/>
                  </a:lnTo>
                  <a:lnTo>
                    <a:pt x="1178379" y="40675"/>
                  </a:lnTo>
                  <a:lnTo>
                    <a:pt x="1227587" y="49513"/>
                  </a:lnTo>
                  <a:lnTo>
                    <a:pt x="1275430" y="64252"/>
                  </a:lnTo>
                  <a:lnTo>
                    <a:pt x="1314593" y="81842"/>
                  </a:lnTo>
                  <a:lnTo>
                    <a:pt x="1349852" y="103241"/>
                  </a:lnTo>
                  <a:lnTo>
                    <a:pt x="1378167" y="71204"/>
                  </a:lnTo>
                  <a:lnTo>
                    <a:pt x="1413780" y="44657"/>
                  </a:lnTo>
                  <a:lnTo>
                    <a:pt x="1455276" y="23935"/>
                  </a:lnTo>
                  <a:lnTo>
                    <a:pt x="1501236" y="9373"/>
                  </a:lnTo>
                  <a:lnTo>
                    <a:pt x="1550244" y="1305"/>
                  </a:lnTo>
                  <a:lnTo>
                    <a:pt x="1600883" y="68"/>
                  </a:lnTo>
                  <a:lnTo>
                    <a:pt x="1651737" y="5995"/>
                  </a:lnTo>
                  <a:lnTo>
                    <a:pt x="1701388" y="19421"/>
                  </a:lnTo>
                  <a:lnTo>
                    <a:pt x="1751378" y="42647"/>
                  </a:lnTo>
                  <a:lnTo>
                    <a:pt x="1792701" y="73396"/>
                  </a:lnTo>
                  <a:lnTo>
                    <a:pt x="1830179" y="47081"/>
                  </a:lnTo>
                  <a:lnTo>
                    <a:pt x="1872415" y="26516"/>
                  </a:lnTo>
                  <a:lnTo>
                    <a:pt x="1918247" y="11769"/>
                  </a:lnTo>
                  <a:lnTo>
                    <a:pt x="1966516" y="2907"/>
                  </a:lnTo>
                  <a:lnTo>
                    <a:pt x="2016061" y="0"/>
                  </a:lnTo>
                  <a:lnTo>
                    <a:pt x="2065723" y="3114"/>
                  </a:lnTo>
                  <a:lnTo>
                    <a:pt x="2114340" y="12318"/>
                  </a:lnTo>
                  <a:lnTo>
                    <a:pt x="2160752" y="27679"/>
                  </a:lnTo>
                  <a:lnTo>
                    <a:pt x="2203800" y="49266"/>
                  </a:lnTo>
                  <a:lnTo>
                    <a:pt x="2239235" y="74704"/>
                  </a:lnTo>
                  <a:lnTo>
                    <a:pt x="2267824" y="103892"/>
                  </a:lnTo>
                  <a:lnTo>
                    <a:pt x="2289007" y="136152"/>
                  </a:lnTo>
                  <a:lnTo>
                    <a:pt x="2302225" y="170805"/>
                  </a:lnTo>
                  <a:lnTo>
                    <a:pt x="2356419" y="185156"/>
                  </a:lnTo>
                  <a:lnTo>
                    <a:pt x="2404786" y="205578"/>
                  </a:lnTo>
                  <a:lnTo>
                    <a:pt x="2446694" y="231276"/>
                  </a:lnTo>
                  <a:lnTo>
                    <a:pt x="2481509" y="261456"/>
                  </a:lnTo>
                  <a:lnTo>
                    <a:pt x="2508597" y="295321"/>
                  </a:lnTo>
                  <a:lnTo>
                    <a:pt x="2527325" y="332077"/>
                  </a:lnTo>
                  <a:lnTo>
                    <a:pt x="2537060" y="370927"/>
                  </a:lnTo>
                  <a:lnTo>
                    <a:pt x="2537167" y="411076"/>
                  </a:lnTo>
                  <a:lnTo>
                    <a:pt x="2527015" y="451729"/>
                  </a:lnTo>
                  <a:lnTo>
                    <a:pt x="2523947" y="459397"/>
                  </a:lnTo>
                  <a:lnTo>
                    <a:pt x="2520474" y="466969"/>
                  </a:lnTo>
                  <a:lnTo>
                    <a:pt x="2516621" y="474447"/>
                  </a:lnTo>
                  <a:lnTo>
                    <a:pt x="2512410" y="481828"/>
                  </a:lnTo>
                  <a:lnTo>
                    <a:pt x="2545513" y="517727"/>
                  </a:lnTo>
                  <a:lnTo>
                    <a:pt x="2570292" y="555729"/>
                  </a:lnTo>
                  <a:lnTo>
                    <a:pt x="2586861" y="595205"/>
                  </a:lnTo>
                  <a:lnTo>
                    <a:pt x="2595335" y="635528"/>
                  </a:lnTo>
                  <a:lnTo>
                    <a:pt x="2595829" y="676066"/>
                  </a:lnTo>
                  <a:lnTo>
                    <a:pt x="2588456" y="716192"/>
                  </a:lnTo>
                  <a:lnTo>
                    <a:pt x="2573331" y="755276"/>
                  </a:lnTo>
                  <a:lnTo>
                    <a:pt x="2550570" y="792689"/>
                  </a:lnTo>
                  <a:lnTo>
                    <a:pt x="2520285" y="827802"/>
                  </a:lnTo>
                  <a:lnTo>
                    <a:pt x="2482593" y="859985"/>
                  </a:lnTo>
                  <a:lnTo>
                    <a:pt x="2437607" y="888609"/>
                  </a:lnTo>
                  <a:lnTo>
                    <a:pt x="2394201" y="909344"/>
                  </a:lnTo>
                  <a:lnTo>
                    <a:pt x="2347627" y="925900"/>
                  </a:lnTo>
                  <a:lnTo>
                    <a:pt x="2298482" y="938098"/>
                  </a:lnTo>
                  <a:lnTo>
                    <a:pt x="2247361" y="945759"/>
                  </a:lnTo>
                  <a:lnTo>
                    <a:pt x="2242368" y="985870"/>
                  </a:lnTo>
                  <a:lnTo>
                    <a:pt x="2228783" y="1023875"/>
                  </a:lnTo>
                  <a:lnTo>
                    <a:pt x="2207327" y="1059265"/>
                  </a:lnTo>
                  <a:lnTo>
                    <a:pt x="2178720" y="1091535"/>
                  </a:lnTo>
                  <a:lnTo>
                    <a:pt x="2143681" y="1120178"/>
                  </a:lnTo>
                  <a:lnTo>
                    <a:pt x="2102931" y="1144687"/>
                  </a:lnTo>
                  <a:lnTo>
                    <a:pt x="2057190" y="1164556"/>
                  </a:lnTo>
                  <a:lnTo>
                    <a:pt x="2007178" y="1179277"/>
                  </a:lnTo>
                  <a:lnTo>
                    <a:pt x="1953615" y="1188344"/>
                  </a:lnTo>
                  <a:lnTo>
                    <a:pt x="1897222" y="1191250"/>
                  </a:lnTo>
                  <a:lnTo>
                    <a:pt x="1849511" y="1188629"/>
                  </a:lnTo>
                  <a:lnTo>
                    <a:pt x="1803004" y="1181424"/>
                  </a:lnTo>
                  <a:lnTo>
                    <a:pt x="1758329" y="1169766"/>
                  </a:lnTo>
                  <a:lnTo>
                    <a:pt x="1716120" y="1153785"/>
                  </a:lnTo>
                  <a:lnTo>
                    <a:pt x="1696633" y="1190654"/>
                  </a:lnTo>
                  <a:lnTo>
                    <a:pt x="1671022" y="1224522"/>
                  </a:lnTo>
                  <a:lnTo>
                    <a:pt x="1639890" y="1255159"/>
                  </a:lnTo>
                  <a:lnTo>
                    <a:pt x="1603838" y="1282333"/>
                  </a:lnTo>
                  <a:lnTo>
                    <a:pt x="1563467" y="1305811"/>
                  </a:lnTo>
                  <a:lnTo>
                    <a:pt x="1519381" y="1325362"/>
                  </a:lnTo>
                  <a:lnTo>
                    <a:pt x="1472180" y="1340754"/>
                  </a:lnTo>
                  <a:lnTo>
                    <a:pt x="1422468" y="1351755"/>
                  </a:lnTo>
                  <a:lnTo>
                    <a:pt x="1370844" y="1358132"/>
                  </a:lnTo>
                  <a:lnTo>
                    <a:pt x="1317913" y="1359655"/>
                  </a:lnTo>
                  <a:lnTo>
                    <a:pt x="1264275" y="1356090"/>
                  </a:lnTo>
                  <a:lnTo>
                    <a:pt x="1210533" y="1347206"/>
                  </a:lnTo>
                  <a:lnTo>
                    <a:pt x="1158229" y="1332999"/>
                  </a:lnTo>
                  <a:lnTo>
                    <a:pt x="1109492" y="1313920"/>
                  </a:lnTo>
                  <a:lnTo>
                    <a:pt x="1064960" y="1290312"/>
                  </a:lnTo>
                  <a:lnTo>
                    <a:pt x="1025275" y="1262517"/>
                  </a:lnTo>
                  <a:lnTo>
                    <a:pt x="991077" y="1230874"/>
                  </a:lnTo>
                  <a:lnTo>
                    <a:pt x="943131" y="1248887"/>
                  </a:lnTo>
                  <a:lnTo>
                    <a:pt x="893663" y="1262541"/>
                  </a:lnTo>
                  <a:lnTo>
                    <a:pt x="843151" y="1271922"/>
                  </a:lnTo>
                  <a:lnTo>
                    <a:pt x="792071" y="1277115"/>
                  </a:lnTo>
                  <a:lnTo>
                    <a:pt x="740900" y="1278205"/>
                  </a:lnTo>
                  <a:lnTo>
                    <a:pt x="690115" y="1275278"/>
                  </a:lnTo>
                  <a:lnTo>
                    <a:pt x="640192" y="1268419"/>
                  </a:lnTo>
                  <a:lnTo>
                    <a:pt x="591608" y="1257713"/>
                  </a:lnTo>
                  <a:lnTo>
                    <a:pt x="544841" y="1243245"/>
                  </a:lnTo>
                  <a:lnTo>
                    <a:pt x="500366" y="1225100"/>
                  </a:lnTo>
                  <a:lnTo>
                    <a:pt x="458661" y="1203365"/>
                  </a:lnTo>
                  <a:lnTo>
                    <a:pt x="420203" y="1178123"/>
                  </a:lnTo>
                  <a:lnTo>
                    <a:pt x="385468" y="1149461"/>
                  </a:lnTo>
                  <a:lnTo>
                    <a:pt x="354934" y="1117463"/>
                  </a:lnTo>
                  <a:lnTo>
                    <a:pt x="351632" y="1113399"/>
                  </a:lnTo>
                  <a:lnTo>
                    <a:pt x="349981" y="1111494"/>
                  </a:lnTo>
                  <a:lnTo>
                    <a:pt x="296990" y="1112097"/>
                  </a:lnTo>
                  <a:lnTo>
                    <a:pt x="246430" y="1105389"/>
                  </a:lnTo>
                  <a:lnTo>
                    <a:pt x="199469" y="1092021"/>
                  </a:lnTo>
                  <a:lnTo>
                    <a:pt x="157274" y="1072648"/>
                  </a:lnTo>
                  <a:lnTo>
                    <a:pt x="121015" y="1047924"/>
                  </a:lnTo>
                  <a:lnTo>
                    <a:pt x="91859" y="1018501"/>
                  </a:lnTo>
                  <a:lnTo>
                    <a:pt x="70975" y="985032"/>
                  </a:lnTo>
                  <a:lnTo>
                    <a:pt x="59532" y="948172"/>
                  </a:lnTo>
                  <a:lnTo>
                    <a:pt x="59089" y="907590"/>
                  </a:lnTo>
                  <a:lnTo>
                    <a:pt x="70851" y="868305"/>
                  </a:lnTo>
                  <a:lnTo>
                    <a:pt x="94161" y="831711"/>
                  </a:lnTo>
                  <a:lnTo>
                    <a:pt x="128366" y="799201"/>
                  </a:lnTo>
                  <a:lnTo>
                    <a:pt x="80228" y="773269"/>
                  </a:lnTo>
                  <a:lnTo>
                    <a:pt x="42760" y="741237"/>
                  </a:lnTo>
                  <a:lnTo>
                    <a:pt x="16525" y="704639"/>
                  </a:lnTo>
                  <a:lnTo>
                    <a:pt x="2084" y="665011"/>
                  </a:lnTo>
                  <a:lnTo>
                    <a:pt x="0" y="623888"/>
                  </a:lnTo>
                  <a:lnTo>
                    <a:pt x="10833" y="582805"/>
                  </a:lnTo>
                  <a:lnTo>
                    <a:pt x="35148" y="543296"/>
                  </a:lnTo>
                  <a:lnTo>
                    <a:pt x="63935" y="514608"/>
                  </a:lnTo>
                  <a:lnTo>
                    <a:pt x="99270" y="490601"/>
                  </a:lnTo>
                  <a:lnTo>
                    <a:pt x="140048" y="471781"/>
                  </a:lnTo>
                  <a:lnTo>
                    <a:pt x="185166" y="458656"/>
                  </a:lnTo>
                  <a:lnTo>
                    <a:pt x="233522" y="451729"/>
                  </a:lnTo>
                  <a:lnTo>
                    <a:pt x="235681" y="447538"/>
                  </a:lnTo>
                  <a:close/>
                </a:path>
                <a:path w="2595879" h="1360170">
                  <a:moveTo>
                    <a:pt x="283306" y="819013"/>
                  </a:moveTo>
                  <a:lnTo>
                    <a:pt x="243602" y="819051"/>
                  </a:lnTo>
                  <a:lnTo>
                    <a:pt x="204566" y="814838"/>
                  </a:lnTo>
                  <a:lnTo>
                    <a:pt x="166863" y="806458"/>
                  </a:lnTo>
                  <a:lnTo>
                    <a:pt x="131160" y="793994"/>
                  </a:lnTo>
                </a:path>
                <a:path w="2595879" h="1360170">
                  <a:moveTo>
                    <a:pt x="417418" y="1093460"/>
                  </a:moveTo>
                  <a:lnTo>
                    <a:pt x="401233" y="1097649"/>
                  </a:lnTo>
                  <a:lnTo>
                    <a:pt x="384715" y="1101065"/>
                  </a:lnTo>
                  <a:lnTo>
                    <a:pt x="367912" y="1103694"/>
                  </a:lnTo>
                  <a:lnTo>
                    <a:pt x="350870" y="1105525"/>
                  </a:lnTo>
                </a:path>
                <a:path w="2595879" h="1360170">
                  <a:moveTo>
                    <a:pt x="990823" y="1225413"/>
                  </a:moveTo>
                  <a:lnTo>
                    <a:pt x="979303" y="1212269"/>
                  </a:lnTo>
                  <a:lnTo>
                    <a:pt x="968772" y="1198743"/>
                  </a:lnTo>
                  <a:lnTo>
                    <a:pt x="959265" y="1184837"/>
                  </a:lnTo>
                  <a:lnTo>
                    <a:pt x="950818" y="1170549"/>
                  </a:lnTo>
                </a:path>
                <a:path w="2595879" h="1360170">
                  <a:moveTo>
                    <a:pt x="1732376" y="1088888"/>
                  </a:moveTo>
                  <a:lnTo>
                    <a:pt x="1730018" y="1104097"/>
                  </a:lnTo>
                  <a:lnTo>
                    <a:pt x="1726566" y="1119210"/>
                  </a:lnTo>
                  <a:lnTo>
                    <a:pt x="1722017" y="1134180"/>
                  </a:lnTo>
                  <a:lnTo>
                    <a:pt x="1716374" y="11489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4558" y="2530982"/>
              <a:ext cx="208025" cy="2373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65952" y="1888743"/>
              <a:ext cx="2275840" cy="494030"/>
            </a:xfrm>
            <a:custGeom>
              <a:avLst/>
              <a:gdLst/>
              <a:ahLst/>
              <a:cxnLst/>
              <a:rect l="l" t="t" r="r" b="b"/>
              <a:pathLst>
                <a:path w="2275840" h="494030">
                  <a:moveTo>
                    <a:pt x="2275458" y="409447"/>
                  </a:moveTo>
                  <a:lnTo>
                    <a:pt x="2258974" y="433105"/>
                  </a:lnTo>
                  <a:lnTo>
                    <a:pt x="2238835" y="455167"/>
                  </a:lnTo>
                  <a:lnTo>
                    <a:pt x="2215290" y="475420"/>
                  </a:lnTo>
                  <a:lnTo>
                    <a:pt x="2188591" y="493648"/>
                  </a:lnTo>
                </a:path>
                <a:path w="2275840" h="494030">
                  <a:moveTo>
                    <a:pt x="2066925" y="97027"/>
                  </a:moveTo>
                  <a:lnTo>
                    <a:pt x="2069068" y="106955"/>
                  </a:lnTo>
                  <a:lnTo>
                    <a:pt x="2070544" y="116919"/>
                  </a:lnTo>
                  <a:lnTo>
                    <a:pt x="2071354" y="126906"/>
                  </a:lnTo>
                  <a:lnTo>
                    <a:pt x="2071497" y="136905"/>
                  </a:lnTo>
                </a:path>
                <a:path w="2275840" h="494030">
                  <a:moveTo>
                    <a:pt x="1511680" y="50672"/>
                  </a:moveTo>
                  <a:lnTo>
                    <a:pt x="1520914" y="37183"/>
                  </a:lnTo>
                  <a:lnTo>
                    <a:pt x="1531445" y="24193"/>
                  </a:lnTo>
                  <a:lnTo>
                    <a:pt x="1543238" y="11775"/>
                  </a:lnTo>
                  <a:lnTo>
                    <a:pt x="1556257" y="0"/>
                  </a:lnTo>
                </a:path>
                <a:path w="2275840" h="494030">
                  <a:moveTo>
                    <a:pt x="1095248" y="74929"/>
                  </a:moveTo>
                  <a:lnTo>
                    <a:pt x="1099175" y="63601"/>
                  </a:lnTo>
                  <a:lnTo>
                    <a:pt x="1104090" y="52498"/>
                  </a:lnTo>
                  <a:lnTo>
                    <a:pt x="1109981" y="41657"/>
                  </a:lnTo>
                  <a:lnTo>
                    <a:pt x="1116838" y="31114"/>
                  </a:lnTo>
                </a:path>
                <a:path w="2275840" h="494030">
                  <a:moveTo>
                    <a:pt x="606425" y="89661"/>
                  </a:moveTo>
                  <a:lnTo>
                    <a:pt x="627252" y="99042"/>
                  </a:lnTo>
                  <a:lnTo>
                    <a:pt x="647223" y="109267"/>
                  </a:lnTo>
                  <a:lnTo>
                    <a:pt x="666289" y="120326"/>
                  </a:lnTo>
                  <a:lnTo>
                    <a:pt x="684402" y="132206"/>
                  </a:lnTo>
                </a:path>
                <a:path w="2275840" h="494030">
                  <a:moveTo>
                    <a:pt x="13588" y="423163"/>
                  </a:moveTo>
                  <a:lnTo>
                    <a:pt x="9251" y="412162"/>
                  </a:lnTo>
                  <a:lnTo>
                    <a:pt x="5556" y="401065"/>
                  </a:lnTo>
                  <a:lnTo>
                    <a:pt x="2480" y="389874"/>
                  </a:lnTo>
                  <a:lnTo>
                    <a:pt x="0" y="37858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12840" y="2024253"/>
            <a:ext cx="14484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more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related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pages  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site?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9942" y="6058611"/>
            <a:ext cx="748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Some of </a:t>
            </a:r>
            <a:r>
              <a:rPr sz="1800" dirty="0">
                <a:latin typeface="Carlito"/>
                <a:cs typeface="Carlito"/>
              </a:rPr>
              <a:t>these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spc="-5" dirty="0">
                <a:latin typeface="Carlito"/>
                <a:cs typeface="Carlito"/>
              </a:rPr>
              <a:t>readily </a:t>
            </a:r>
            <a:r>
              <a:rPr sz="1800" spc="-10" dirty="0">
                <a:latin typeface="Carlito"/>
                <a:cs typeface="Carlito"/>
              </a:rPr>
              <a:t>available </a:t>
            </a:r>
            <a:r>
              <a:rPr sz="1800" dirty="0">
                <a:latin typeface="Carlito"/>
                <a:cs typeface="Carlito"/>
              </a:rPr>
              <a:t>in the </a:t>
            </a:r>
            <a:r>
              <a:rPr sz="1800" spc="-5" dirty="0">
                <a:latin typeface="Carlito"/>
                <a:cs typeface="Carlito"/>
              </a:rPr>
              <a:t>page </a:t>
            </a:r>
            <a:r>
              <a:rPr sz="1800" spc="-35" dirty="0">
                <a:latin typeface="Carlito"/>
                <a:cs typeface="Carlito"/>
              </a:rPr>
              <a:t>“HEAD”er, </a:t>
            </a:r>
            <a:r>
              <a:rPr sz="1800" spc="-5" dirty="0">
                <a:latin typeface="Carlito"/>
                <a:cs typeface="Carlito"/>
              </a:rPr>
              <a:t>or on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sitemap.xml.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3296" y="1558901"/>
            <a:ext cx="2610485" cy="1370965"/>
            <a:chOff x="603296" y="1558901"/>
            <a:chExt cx="2610485" cy="1370965"/>
          </a:xfrm>
        </p:grpSpPr>
        <p:sp>
          <p:nvSpPr>
            <p:cNvPr id="29" name="object 29"/>
            <p:cNvSpPr/>
            <p:nvPr/>
          </p:nvSpPr>
          <p:spPr>
            <a:xfrm>
              <a:off x="609646" y="1565251"/>
              <a:ext cx="2597785" cy="1358265"/>
            </a:xfrm>
            <a:custGeom>
              <a:avLst/>
              <a:gdLst/>
              <a:ahLst/>
              <a:cxnLst/>
              <a:rect l="l" t="t" r="r" b="b"/>
              <a:pathLst>
                <a:path w="2597785" h="1358264">
                  <a:moveTo>
                    <a:pt x="2017263" y="0"/>
                  </a:moveTo>
                  <a:lnTo>
                    <a:pt x="1967697" y="2907"/>
                  </a:lnTo>
                  <a:lnTo>
                    <a:pt x="1919408" y="11759"/>
                  </a:lnTo>
                  <a:lnTo>
                    <a:pt x="1873558" y="26488"/>
                  </a:lnTo>
                  <a:lnTo>
                    <a:pt x="1831311" y="47025"/>
                  </a:lnTo>
                  <a:lnTo>
                    <a:pt x="1793828" y="73302"/>
                  </a:lnTo>
                  <a:lnTo>
                    <a:pt x="1774288" y="57084"/>
                  </a:lnTo>
                  <a:lnTo>
                    <a:pt x="1728302" y="30029"/>
                  </a:lnTo>
                  <a:lnTo>
                    <a:pt x="1652610" y="6028"/>
                  </a:lnTo>
                  <a:lnTo>
                    <a:pt x="1601755" y="99"/>
                  </a:lnTo>
                  <a:lnTo>
                    <a:pt x="1551111" y="1332"/>
                  </a:lnTo>
                  <a:lnTo>
                    <a:pt x="1502093" y="9390"/>
                  </a:lnTo>
                  <a:lnTo>
                    <a:pt x="1456118" y="23937"/>
                  </a:lnTo>
                  <a:lnTo>
                    <a:pt x="1414600" y="44636"/>
                  </a:lnTo>
                  <a:lnTo>
                    <a:pt x="1378955" y="71152"/>
                  </a:lnTo>
                  <a:lnTo>
                    <a:pt x="1350598" y="103147"/>
                  </a:lnTo>
                  <a:lnTo>
                    <a:pt x="1333487" y="92039"/>
                  </a:lnTo>
                  <a:lnTo>
                    <a:pt x="1296216" y="72536"/>
                  </a:lnTo>
                  <a:lnTo>
                    <a:pt x="1228296" y="49543"/>
                  </a:lnTo>
                  <a:lnTo>
                    <a:pt x="1179051" y="40695"/>
                  </a:lnTo>
                  <a:lnTo>
                    <a:pt x="1129332" y="37548"/>
                  </a:lnTo>
                  <a:lnTo>
                    <a:pt x="1080029" y="39909"/>
                  </a:lnTo>
                  <a:lnTo>
                    <a:pt x="1032035" y="47585"/>
                  </a:lnTo>
                  <a:lnTo>
                    <a:pt x="986238" y="60381"/>
                  </a:lnTo>
                  <a:lnTo>
                    <a:pt x="943531" y="78104"/>
                  </a:lnTo>
                  <a:lnTo>
                    <a:pt x="904804" y="100561"/>
                  </a:lnTo>
                  <a:lnTo>
                    <a:pt x="870947" y="127557"/>
                  </a:lnTo>
                  <a:lnTo>
                    <a:pt x="842852" y="158900"/>
                  </a:lnTo>
                  <a:lnTo>
                    <a:pt x="794384" y="141632"/>
                  </a:lnTo>
                  <a:lnTo>
                    <a:pt x="743475" y="129205"/>
                  </a:lnTo>
                  <a:lnTo>
                    <a:pt x="690825" y="121703"/>
                  </a:lnTo>
                  <a:lnTo>
                    <a:pt x="637133" y="119211"/>
                  </a:lnTo>
                  <a:lnTo>
                    <a:pt x="583099" y="121816"/>
                  </a:lnTo>
                  <a:lnTo>
                    <a:pt x="529049" y="129732"/>
                  </a:lnTo>
                  <a:lnTo>
                    <a:pt x="478184" y="142425"/>
                  </a:lnTo>
                  <a:lnTo>
                    <a:pt x="430918" y="159510"/>
                  </a:lnTo>
                  <a:lnTo>
                    <a:pt x="387666" y="180599"/>
                  </a:lnTo>
                  <a:lnTo>
                    <a:pt x="348841" y="205305"/>
                  </a:lnTo>
                  <a:lnTo>
                    <a:pt x="314856" y="233243"/>
                  </a:lnTo>
                  <a:lnTo>
                    <a:pt x="286126" y="264025"/>
                  </a:lnTo>
                  <a:lnTo>
                    <a:pt x="263065" y="297265"/>
                  </a:lnTo>
                  <a:lnTo>
                    <a:pt x="246086" y="332575"/>
                  </a:lnTo>
                  <a:lnTo>
                    <a:pt x="235602" y="369569"/>
                  </a:lnTo>
                  <a:lnTo>
                    <a:pt x="232029" y="407861"/>
                  </a:lnTo>
                  <a:lnTo>
                    <a:pt x="235780" y="447063"/>
                  </a:lnTo>
                  <a:lnTo>
                    <a:pt x="233595" y="451254"/>
                  </a:lnTo>
                  <a:lnTo>
                    <a:pt x="185221" y="458167"/>
                  </a:lnTo>
                  <a:lnTo>
                    <a:pt x="140096" y="471261"/>
                  </a:lnTo>
                  <a:lnTo>
                    <a:pt x="99312" y="490043"/>
                  </a:lnTo>
                  <a:lnTo>
                    <a:pt x="63956" y="514019"/>
                  </a:lnTo>
                  <a:lnTo>
                    <a:pt x="35120" y="542694"/>
                  </a:lnTo>
                  <a:lnTo>
                    <a:pt x="10820" y="582155"/>
                  </a:lnTo>
                  <a:lnTo>
                    <a:pt x="0" y="623202"/>
                  </a:lnTo>
                  <a:lnTo>
                    <a:pt x="2097" y="664296"/>
                  </a:lnTo>
                  <a:lnTo>
                    <a:pt x="16551" y="703896"/>
                  </a:lnTo>
                  <a:lnTo>
                    <a:pt x="42803" y="740464"/>
                  </a:lnTo>
                  <a:lnTo>
                    <a:pt x="80290" y="772461"/>
                  </a:lnTo>
                  <a:lnTo>
                    <a:pt x="128452" y="798345"/>
                  </a:lnTo>
                  <a:lnTo>
                    <a:pt x="94191" y="830836"/>
                  </a:lnTo>
                  <a:lnTo>
                    <a:pt x="70865" y="867386"/>
                  </a:lnTo>
                  <a:lnTo>
                    <a:pt x="59106" y="906627"/>
                  </a:lnTo>
                  <a:lnTo>
                    <a:pt x="59542" y="947189"/>
                  </a:lnTo>
                  <a:lnTo>
                    <a:pt x="70981" y="983966"/>
                  </a:lnTo>
                  <a:lnTo>
                    <a:pt x="91871" y="1017371"/>
                  </a:lnTo>
                  <a:lnTo>
                    <a:pt x="121043" y="1046749"/>
                  </a:lnTo>
                  <a:lnTo>
                    <a:pt x="157328" y="1071443"/>
                  </a:lnTo>
                  <a:lnTo>
                    <a:pt x="199559" y="1090797"/>
                  </a:lnTo>
                  <a:lnTo>
                    <a:pt x="246565" y="1104155"/>
                  </a:lnTo>
                  <a:lnTo>
                    <a:pt x="297179" y="1110861"/>
                  </a:lnTo>
                  <a:lnTo>
                    <a:pt x="350232" y="1110257"/>
                  </a:lnTo>
                  <a:lnTo>
                    <a:pt x="355134" y="1116226"/>
                  </a:lnTo>
                  <a:lnTo>
                    <a:pt x="385675" y="1148197"/>
                  </a:lnTo>
                  <a:lnTo>
                    <a:pt x="420424" y="1176832"/>
                  </a:lnTo>
                  <a:lnTo>
                    <a:pt x="458901" y="1202048"/>
                  </a:lnTo>
                  <a:lnTo>
                    <a:pt x="500630" y="1223760"/>
                  </a:lnTo>
                  <a:lnTo>
                    <a:pt x="545132" y="1241883"/>
                  </a:lnTo>
                  <a:lnTo>
                    <a:pt x="591929" y="1256332"/>
                  </a:lnTo>
                  <a:lnTo>
                    <a:pt x="640543" y="1267023"/>
                  </a:lnTo>
                  <a:lnTo>
                    <a:pt x="690496" y="1273871"/>
                  </a:lnTo>
                  <a:lnTo>
                    <a:pt x="741310" y="1276791"/>
                  </a:lnTo>
                  <a:lnTo>
                    <a:pt x="792508" y="1275698"/>
                  </a:lnTo>
                  <a:lnTo>
                    <a:pt x="843611" y="1270509"/>
                  </a:lnTo>
                  <a:lnTo>
                    <a:pt x="894140" y="1261137"/>
                  </a:lnTo>
                  <a:lnTo>
                    <a:pt x="943619" y="1247500"/>
                  </a:lnTo>
                  <a:lnTo>
                    <a:pt x="991569" y="1229510"/>
                  </a:lnTo>
                  <a:lnTo>
                    <a:pt x="1025831" y="1261139"/>
                  </a:lnTo>
                  <a:lnTo>
                    <a:pt x="1065560" y="1288904"/>
                  </a:lnTo>
                  <a:lnTo>
                    <a:pt x="1110130" y="1312474"/>
                  </a:lnTo>
                  <a:lnTo>
                    <a:pt x="1158913" y="1331521"/>
                  </a:lnTo>
                  <a:lnTo>
                    <a:pt x="1211279" y="1345715"/>
                  </a:lnTo>
                  <a:lnTo>
                    <a:pt x="1265024" y="1354575"/>
                  </a:lnTo>
                  <a:lnTo>
                    <a:pt x="1318670" y="1358129"/>
                  </a:lnTo>
                  <a:lnTo>
                    <a:pt x="1371613" y="1356608"/>
                  </a:lnTo>
                  <a:lnTo>
                    <a:pt x="1423252" y="1350240"/>
                  </a:lnTo>
                  <a:lnTo>
                    <a:pt x="1472984" y="1339257"/>
                  </a:lnTo>
                  <a:lnTo>
                    <a:pt x="1520207" y="1323887"/>
                  </a:lnTo>
                  <a:lnTo>
                    <a:pt x="1564318" y="1304361"/>
                  </a:lnTo>
                  <a:lnTo>
                    <a:pt x="1604716" y="1280908"/>
                  </a:lnTo>
                  <a:lnTo>
                    <a:pt x="1640797" y="1253757"/>
                  </a:lnTo>
                  <a:lnTo>
                    <a:pt x="1671960" y="1223140"/>
                  </a:lnTo>
                  <a:lnTo>
                    <a:pt x="1697602" y="1189285"/>
                  </a:lnTo>
                  <a:lnTo>
                    <a:pt x="1717120" y="1152421"/>
                  </a:lnTo>
                  <a:lnTo>
                    <a:pt x="1759350" y="1168475"/>
                  </a:lnTo>
                  <a:lnTo>
                    <a:pt x="1804068" y="1180171"/>
                  </a:lnTo>
                  <a:lnTo>
                    <a:pt x="1850619" y="1187390"/>
                  </a:lnTo>
                  <a:lnTo>
                    <a:pt x="1898349" y="1190013"/>
                  </a:lnTo>
                  <a:lnTo>
                    <a:pt x="1954747" y="1187080"/>
                  </a:lnTo>
                  <a:lnTo>
                    <a:pt x="2008319" y="1178004"/>
                  </a:lnTo>
                  <a:lnTo>
                    <a:pt x="2058345" y="1163290"/>
                  </a:lnTo>
                  <a:lnTo>
                    <a:pt x="2104103" y="1143440"/>
                  </a:lnTo>
                  <a:lnTo>
                    <a:pt x="2144872" y="1118957"/>
                  </a:lnTo>
                  <a:lnTo>
                    <a:pt x="2179930" y="1090344"/>
                  </a:lnTo>
                  <a:lnTo>
                    <a:pt x="2208554" y="1058104"/>
                  </a:lnTo>
                  <a:lnTo>
                    <a:pt x="2230024" y="1022739"/>
                  </a:lnTo>
                  <a:lnTo>
                    <a:pt x="2243619" y="984753"/>
                  </a:lnTo>
                  <a:lnTo>
                    <a:pt x="2248615" y="944649"/>
                  </a:lnTo>
                  <a:lnTo>
                    <a:pt x="2299810" y="937061"/>
                  </a:lnTo>
                  <a:lnTo>
                    <a:pt x="2348993" y="924901"/>
                  </a:lnTo>
                  <a:lnTo>
                    <a:pt x="2395580" y="908359"/>
                  </a:lnTo>
                  <a:lnTo>
                    <a:pt x="2438988" y="887626"/>
                  </a:lnTo>
                  <a:lnTo>
                    <a:pt x="2484009" y="859039"/>
                  </a:lnTo>
                  <a:lnTo>
                    <a:pt x="2521734" y="826898"/>
                  </a:lnTo>
                  <a:lnTo>
                    <a:pt x="2552047" y="791831"/>
                  </a:lnTo>
                  <a:lnTo>
                    <a:pt x="2574833" y="754464"/>
                  </a:lnTo>
                  <a:lnTo>
                    <a:pt x="2589975" y="715425"/>
                  </a:lnTo>
                  <a:lnTo>
                    <a:pt x="2597356" y="675343"/>
                  </a:lnTo>
                  <a:lnTo>
                    <a:pt x="2596861" y="634843"/>
                  </a:lnTo>
                  <a:lnTo>
                    <a:pt x="2588373" y="594554"/>
                  </a:lnTo>
                  <a:lnTo>
                    <a:pt x="2571776" y="555104"/>
                  </a:lnTo>
                  <a:lnTo>
                    <a:pt x="2546954" y="517118"/>
                  </a:lnTo>
                  <a:lnTo>
                    <a:pt x="2513791" y="481226"/>
                  </a:lnTo>
                  <a:lnTo>
                    <a:pt x="2518058" y="473846"/>
                  </a:lnTo>
                  <a:lnTo>
                    <a:pt x="2521919" y="466383"/>
                  </a:lnTo>
                  <a:lnTo>
                    <a:pt x="2525400" y="458849"/>
                  </a:lnTo>
                  <a:lnTo>
                    <a:pt x="2528523" y="451254"/>
                  </a:lnTo>
                  <a:lnTo>
                    <a:pt x="2538672" y="410643"/>
                  </a:lnTo>
                  <a:lnTo>
                    <a:pt x="2538552" y="370535"/>
                  </a:lnTo>
                  <a:lnTo>
                    <a:pt x="2528801" y="331724"/>
                  </a:lnTo>
                  <a:lnTo>
                    <a:pt x="2510053" y="295004"/>
                  </a:lnTo>
                  <a:lnTo>
                    <a:pt x="2482943" y="261171"/>
                  </a:lnTo>
                  <a:lnTo>
                    <a:pt x="2448109" y="231018"/>
                  </a:lnTo>
                  <a:lnTo>
                    <a:pt x="2406184" y="205339"/>
                  </a:lnTo>
                  <a:lnTo>
                    <a:pt x="2357805" y="184930"/>
                  </a:lnTo>
                  <a:lnTo>
                    <a:pt x="2303606" y="170584"/>
                  </a:lnTo>
                  <a:lnTo>
                    <a:pt x="2290386" y="136005"/>
                  </a:lnTo>
                  <a:lnTo>
                    <a:pt x="2269189" y="103782"/>
                  </a:lnTo>
                  <a:lnTo>
                    <a:pt x="2240563" y="74608"/>
                  </a:lnTo>
                  <a:lnTo>
                    <a:pt x="2205054" y="49172"/>
                  </a:lnTo>
                  <a:lnTo>
                    <a:pt x="2162002" y="27623"/>
                  </a:lnTo>
                  <a:lnTo>
                    <a:pt x="2115578" y="12289"/>
                  </a:lnTo>
                  <a:lnTo>
                    <a:pt x="2066944" y="3104"/>
                  </a:lnTo>
                  <a:lnTo>
                    <a:pt x="2017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646" y="1565251"/>
              <a:ext cx="2597785" cy="1358265"/>
            </a:xfrm>
            <a:custGeom>
              <a:avLst/>
              <a:gdLst/>
              <a:ahLst/>
              <a:cxnLst/>
              <a:rect l="l" t="t" r="r" b="b"/>
              <a:pathLst>
                <a:path w="2597785" h="1358264">
                  <a:moveTo>
                    <a:pt x="235780" y="447063"/>
                  </a:moveTo>
                  <a:lnTo>
                    <a:pt x="232029" y="407861"/>
                  </a:lnTo>
                  <a:lnTo>
                    <a:pt x="235602" y="369569"/>
                  </a:lnTo>
                  <a:lnTo>
                    <a:pt x="246086" y="332575"/>
                  </a:lnTo>
                  <a:lnTo>
                    <a:pt x="263065" y="297265"/>
                  </a:lnTo>
                  <a:lnTo>
                    <a:pt x="286126" y="264025"/>
                  </a:lnTo>
                  <a:lnTo>
                    <a:pt x="314856" y="233243"/>
                  </a:lnTo>
                  <a:lnTo>
                    <a:pt x="348841" y="205305"/>
                  </a:lnTo>
                  <a:lnTo>
                    <a:pt x="387666" y="180599"/>
                  </a:lnTo>
                  <a:lnTo>
                    <a:pt x="430918" y="159510"/>
                  </a:lnTo>
                  <a:lnTo>
                    <a:pt x="478184" y="142425"/>
                  </a:lnTo>
                  <a:lnTo>
                    <a:pt x="529049" y="129732"/>
                  </a:lnTo>
                  <a:lnTo>
                    <a:pt x="583099" y="121816"/>
                  </a:lnTo>
                  <a:lnTo>
                    <a:pt x="637133" y="119211"/>
                  </a:lnTo>
                  <a:lnTo>
                    <a:pt x="690825" y="121703"/>
                  </a:lnTo>
                  <a:lnTo>
                    <a:pt x="743475" y="129205"/>
                  </a:lnTo>
                  <a:lnTo>
                    <a:pt x="794384" y="141632"/>
                  </a:lnTo>
                  <a:lnTo>
                    <a:pt x="842852" y="158900"/>
                  </a:lnTo>
                  <a:lnTo>
                    <a:pt x="870947" y="127557"/>
                  </a:lnTo>
                  <a:lnTo>
                    <a:pt x="904804" y="100561"/>
                  </a:lnTo>
                  <a:lnTo>
                    <a:pt x="943531" y="78104"/>
                  </a:lnTo>
                  <a:lnTo>
                    <a:pt x="986238" y="60381"/>
                  </a:lnTo>
                  <a:lnTo>
                    <a:pt x="1032035" y="47585"/>
                  </a:lnTo>
                  <a:lnTo>
                    <a:pt x="1080029" y="39909"/>
                  </a:lnTo>
                  <a:lnTo>
                    <a:pt x="1129332" y="37548"/>
                  </a:lnTo>
                  <a:lnTo>
                    <a:pt x="1179051" y="40695"/>
                  </a:lnTo>
                  <a:lnTo>
                    <a:pt x="1228296" y="49543"/>
                  </a:lnTo>
                  <a:lnTo>
                    <a:pt x="1276176" y="64285"/>
                  </a:lnTo>
                  <a:lnTo>
                    <a:pt x="1315340" y="81811"/>
                  </a:lnTo>
                  <a:lnTo>
                    <a:pt x="1350598" y="103147"/>
                  </a:lnTo>
                  <a:lnTo>
                    <a:pt x="1378955" y="71152"/>
                  </a:lnTo>
                  <a:lnTo>
                    <a:pt x="1414600" y="44636"/>
                  </a:lnTo>
                  <a:lnTo>
                    <a:pt x="1456118" y="23937"/>
                  </a:lnTo>
                  <a:lnTo>
                    <a:pt x="1502093" y="9390"/>
                  </a:lnTo>
                  <a:lnTo>
                    <a:pt x="1551111" y="1332"/>
                  </a:lnTo>
                  <a:lnTo>
                    <a:pt x="1601755" y="99"/>
                  </a:lnTo>
                  <a:lnTo>
                    <a:pt x="1652610" y="6028"/>
                  </a:lnTo>
                  <a:lnTo>
                    <a:pt x="1702261" y="19454"/>
                  </a:lnTo>
                  <a:lnTo>
                    <a:pt x="1752379" y="42616"/>
                  </a:lnTo>
                  <a:lnTo>
                    <a:pt x="1793828" y="73302"/>
                  </a:lnTo>
                  <a:lnTo>
                    <a:pt x="1831311" y="47025"/>
                  </a:lnTo>
                  <a:lnTo>
                    <a:pt x="1873558" y="26488"/>
                  </a:lnTo>
                  <a:lnTo>
                    <a:pt x="1919408" y="11759"/>
                  </a:lnTo>
                  <a:lnTo>
                    <a:pt x="1967697" y="2907"/>
                  </a:lnTo>
                  <a:lnTo>
                    <a:pt x="2017263" y="0"/>
                  </a:lnTo>
                  <a:lnTo>
                    <a:pt x="2066944" y="3104"/>
                  </a:lnTo>
                  <a:lnTo>
                    <a:pt x="2115578" y="12289"/>
                  </a:lnTo>
                  <a:lnTo>
                    <a:pt x="2162002" y="27623"/>
                  </a:lnTo>
                  <a:lnTo>
                    <a:pt x="2205054" y="49172"/>
                  </a:lnTo>
                  <a:lnTo>
                    <a:pt x="2240563" y="74608"/>
                  </a:lnTo>
                  <a:lnTo>
                    <a:pt x="2269189" y="103782"/>
                  </a:lnTo>
                  <a:lnTo>
                    <a:pt x="2290386" y="136005"/>
                  </a:lnTo>
                  <a:lnTo>
                    <a:pt x="2303606" y="170584"/>
                  </a:lnTo>
                  <a:lnTo>
                    <a:pt x="2357805" y="184930"/>
                  </a:lnTo>
                  <a:lnTo>
                    <a:pt x="2406184" y="205339"/>
                  </a:lnTo>
                  <a:lnTo>
                    <a:pt x="2448109" y="231018"/>
                  </a:lnTo>
                  <a:lnTo>
                    <a:pt x="2482943" y="261171"/>
                  </a:lnTo>
                  <a:lnTo>
                    <a:pt x="2510053" y="295004"/>
                  </a:lnTo>
                  <a:lnTo>
                    <a:pt x="2528801" y="331724"/>
                  </a:lnTo>
                  <a:lnTo>
                    <a:pt x="2538552" y="370535"/>
                  </a:lnTo>
                  <a:lnTo>
                    <a:pt x="2538672" y="410643"/>
                  </a:lnTo>
                  <a:lnTo>
                    <a:pt x="2528523" y="451254"/>
                  </a:lnTo>
                  <a:lnTo>
                    <a:pt x="2525400" y="458849"/>
                  </a:lnTo>
                  <a:lnTo>
                    <a:pt x="2521919" y="466383"/>
                  </a:lnTo>
                  <a:lnTo>
                    <a:pt x="2518058" y="473846"/>
                  </a:lnTo>
                  <a:lnTo>
                    <a:pt x="2513791" y="481226"/>
                  </a:lnTo>
                  <a:lnTo>
                    <a:pt x="2546954" y="517118"/>
                  </a:lnTo>
                  <a:lnTo>
                    <a:pt x="2571776" y="555104"/>
                  </a:lnTo>
                  <a:lnTo>
                    <a:pt x="2588373" y="594554"/>
                  </a:lnTo>
                  <a:lnTo>
                    <a:pt x="2596861" y="634843"/>
                  </a:lnTo>
                  <a:lnTo>
                    <a:pt x="2597356" y="675343"/>
                  </a:lnTo>
                  <a:lnTo>
                    <a:pt x="2589975" y="715425"/>
                  </a:lnTo>
                  <a:lnTo>
                    <a:pt x="2574833" y="754464"/>
                  </a:lnTo>
                  <a:lnTo>
                    <a:pt x="2552047" y="791831"/>
                  </a:lnTo>
                  <a:lnTo>
                    <a:pt x="2521734" y="826898"/>
                  </a:lnTo>
                  <a:lnTo>
                    <a:pt x="2484009" y="859039"/>
                  </a:lnTo>
                  <a:lnTo>
                    <a:pt x="2438988" y="887626"/>
                  </a:lnTo>
                  <a:lnTo>
                    <a:pt x="2395580" y="908359"/>
                  </a:lnTo>
                  <a:lnTo>
                    <a:pt x="2348993" y="924901"/>
                  </a:lnTo>
                  <a:lnTo>
                    <a:pt x="2299810" y="937061"/>
                  </a:lnTo>
                  <a:lnTo>
                    <a:pt x="2248615" y="944649"/>
                  </a:lnTo>
                  <a:lnTo>
                    <a:pt x="2243619" y="984753"/>
                  </a:lnTo>
                  <a:lnTo>
                    <a:pt x="2230024" y="1022739"/>
                  </a:lnTo>
                  <a:lnTo>
                    <a:pt x="2208554" y="1058104"/>
                  </a:lnTo>
                  <a:lnTo>
                    <a:pt x="2179930" y="1090344"/>
                  </a:lnTo>
                  <a:lnTo>
                    <a:pt x="2144872" y="1118957"/>
                  </a:lnTo>
                  <a:lnTo>
                    <a:pt x="2104103" y="1143440"/>
                  </a:lnTo>
                  <a:lnTo>
                    <a:pt x="2058345" y="1163290"/>
                  </a:lnTo>
                  <a:lnTo>
                    <a:pt x="2008319" y="1178004"/>
                  </a:lnTo>
                  <a:lnTo>
                    <a:pt x="1954747" y="1187080"/>
                  </a:lnTo>
                  <a:lnTo>
                    <a:pt x="1898349" y="1190013"/>
                  </a:lnTo>
                  <a:lnTo>
                    <a:pt x="1850619" y="1187390"/>
                  </a:lnTo>
                  <a:lnTo>
                    <a:pt x="1804068" y="1180171"/>
                  </a:lnTo>
                  <a:lnTo>
                    <a:pt x="1759350" y="1168475"/>
                  </a:lnTo>
                  <a:lnTo>
                    <a:pt x="1717120" y="1152421"/>
                  </a:lnTo>
                  <a:lnTo>
                    <a:pt x="1697602" y="1189285"/>
                  </a:lnTo>
                  <a:lnTo>
                    <a:pt x="1671960" y="1223140"/>
                  </a:lnTo>
                  <a:lnTo>
                    <a:pt x="1640797" y="1253757"/>
                  </a:lnTo>
                  <a:lnTo>
                    <a:pt x="1604716" y="1280908"/>
                  </a:lnTo>
                  <a:lnTo>
                    <a:pt x="1564318" y="1304361"/>
                  </a:lnTo>
                  <a:lnTo>
                    <a:pt x="1520207" y="1323887"/>
                  </a:lnTo>
                  <a:lnTo>
                    <a:pt x="1472984" y="1339257"/>
                  </a:lnTo>
                  <a:lnTo>
                    <a:pt x="1423252" y="1350240"/>
                  </a:lnTo>
                  <a:lnTo>
                    <a:pt x="1371613" y="1356608"/>
                  </a:lnTo>
                  <a:lnTo>
                    <a:pt x="1318670" y="1358129"/>
                  </a:lnTo>
                  <a:lnTo>
                    <a:pt x="1265024" y="1354575"/>
                  </a:lnTo>
                  <a:lnTo>
                    <a:pt x="1211279" y="1345715"/>
                  </a:lnTo>
                  <a:lnTo>
                    <a:pt x="1158913" y="1331521"/>
                  </a:lnTo>
                  <a:lnTo>
                    <a:pt x="1110130" y="1312474"/>
                  </a:lnTo>
                  <a:lnTo>
                    <a:pt x="1065560" y="1288904"/>
                  </a:lnTo>
                  <a:lnTo>
                    <a:pt x="1025831" y="1261139"/>
                  </a:lnTo>
                  <a:lnTo>
                    <a:pt x="991569" y="1229510"/>
                  </a:lnTo>
                  <a:lnTo>
                    <a:pt x="943619" y="1247500"/>
                  </a:lnTo>
                  <a:lnTo>
                    <a:pt x="894140" y="1261137"/>
                  </a:lnTo>
                  <a:lnTo>
                    <a:pt x="843611" y="1270509"/>
                  </a:lnTo>
                  <a:lnTo>
                    <a:pt x="792508" y="1275698"/>
                  </a:lnTo>
                  <a:lnTo>
                    <a:pt x="741310" y="1276791"/>
                  </a:lnTo>
                  <a:lnTo>
                    <a:pt x="690496" y="1273871"/>
                  </a:lnTo>
                  <a:lnTo>
                    <a:pt x="640543" y="1267023"/>
                  </a:lnTo>
                  <a:lnTo>
                    <a:pt x="591929" y="1256332"/>
                  </a:lnTo>
                  <a:lnTo>
                    <a:pt x="545132" y="1241883"/>
                  </a:lnTo>
                  <a:lnTo>
                    <a:pt x="500630" y="1223760"/>
                  </a:lnTo>
                  <a:lnTo>
                    <a:pt x="458901" y="1202048"/>
                  </a:lnTo>
                  <a:lnTo>
                    <a:pt x="420424" y="1176832"/>
                  </a:lnTo>
                  <a:lnTo>
                    <a:pt x="385675" y="1148197"/>
                  </a:lnTo>
                  <a:lnTo>
                    <a:pt x="355134" y="1116226"/>
                  </a:lnTo>
                  <a:lnTo>
                    <a:pt x="353470" y="1114194"/>
                  </a:lnTo>
                  <a:lnTo>
                    <a:pt x="351832" y="1112289"/>
                  </a:lnTo>
                  <a:lnTo>
                    <a:pt x="350232" y="1110257"/>
                  </a:lnTo>
                  <a:lnTo>
                    <a:pt x="297179" y="1110861"/>
                  </a:lnTo>
                  <a:lnTo>
                    <a:pt x="246565" y="1104155"/>
                  </a:lnTo>
                  <a:lnTo>
                    <a:pt x="199559" y="1090797"/>
                  </a:lnTo>
                  <a:lnTo>
                    <a:pt x="157328" y="1071443"/>
                  </a:lnTo>
                  <a:lnTo>
                    <a:pt x="121043" y="1046749"/>
                  </a:lnTo>
                  <a:lnTo>
                    <a:pt x="91871" y="1017371"/>
                  </a:lnTo>
                  <a:lnTo>
                    <a:pt x="70981" y="983966"/>
                  </a:lnTo>
                  <a:lnTo>
                    <a:pt x="59542" y="947189"/>
                  </a:lnTo>
                  <a:lnTo>
                    <a:pt x="59106" y="906627"/>
                  </a:lnTo>
                  <a:lnTo>
                    <a:pt x="70865" y="867386"/>
                  </a:lnTo>
                  <a:lnTo>
                    <a:pt x="94191" y="830836"/>
                  </a:lnTo>
                  <a:lnTo>
                    <a:pt x="128452" y="798345"/>
                  </a:lnTo>
                  <a:lnTo>
                    <a:pt x="80290" y="772461"/>
                  </a:lnTo>
                  <a:lnTo>
                    <a:pt x="42803" y="740464"/>
                  </a:lnTo>
                  <a:lnTo>
                    <a:pt x="16551" y="703896"/>
                  </a:lnTo>
                  <a:lnTo>
                    <a:pt x="2097" y="664296"/>
                  </a:lnTo>
                  <a:lnTo>
                    <a:pt x="0" y="623202"/>
                  </a:lnTo>
                  <a:lnTo>
                    <a:pt x="10820" y="582155"/>
                  </a:lnTo>
                  <a:lnTo>
                    <a:pt x="35120" y="542694"/>
                  </a:lnTo>
                  <a:lnTo>
                    <a:pt x="63956" y="514019"/>
                  </a:lnTo>
                  <a:lnTo>
                    <a:pt x="99312" y="490043"/>
                  </a:lnTo>
                  <a:lnTo>
                    <a:pt x="140096" y="471261"/>
                  </a:lnTo>
                  <a:lnTo>
                    <a:pt x="185221" y="458167"/>
                  </a:lnTo>
                  <a:lnTo>
                    <a:pt x="233595" y="451254"/>
                  </a:lnTo>
                  <a:lnTo>
                    <a:pt x="235780" y="447063"/>
                  </a:lnTo>
                  <a:close/>
                </a:path>
                <a:path w="2597785" h="1358264">
                  <a:moveTo>
                    <a:pt x="283417" y="818157"/>
                  </a:moveTo>
                  <a:lnTo>
                    <a:pt x="243703" y="818177"/>
                  </a:lnTo>
                  <a:lnTo>
                    <a:pt x="204653" y="813935"/>
                  </a:lnTo>
                  <a:lnTo>
                    <a:pt x="166940" y="805549"/>
                  </a:lnTo>
                  <a:lnTo>
                    <a:pt x="131233" y="793138"/>
                  </a:lnTo>
                </a:path>
                <a:path w="2597785" h="1358264">
                  <a:moveTo>
                    <a:pt x="417694" y="1092223"/>
                  </a:moveTo>
                  <a:lnTo>
                    <a:pt x="401497" y="1096412"/>
                  </a:lnTo>
                  <a:lnTo>
                    <a:pt x="384963" y="1099827"/>
                  </a:lnTo>
                  <a:lnTo>
                    <a:pt x="368149" y="1102457"/>
                  </a:lnTo>
                  <a:lnTo>
                    <a:pt x="351108" y="1104288"/>
                  </a:lnTo>
                </a:path>
                <a:path w="2597785" h="1358264">
                  <a:moveTo>
                    <a:pt x="991442" y="1224049"/>
                  </a:moveTo>
                  <a:lnTo>
                    <a:pt x="979921" y="1210960"/>
                  </a:lnTo>
                  <a:lnTo>
                    <a:pt x="969376" y="1197443"/>
                  </a:lnTo>
                  <a:lnTo>
                    <a:pt x="959831" y="1183544"/>
                  </a:lnTo>
                  <a:lnTo>
                    <a:pt x="951310" y="1169312"/>
                  </a:lnTo>
                </a:path>
                <a:path w="2597785" h="1358264">
                  <a:moveTo>
                    <a:pt x="1733376" y="1087651"/>
                  </a:moveTo>
                  <a:lnTo>
                    <a:pt x="1731019" y="1102858"/>
                  </a:lnTo>
                  <a:lnTo>
                    <a:pt x="1727566" y="1117957"/>
                  </a:lnTo>
                  <a:lnTo>
                    <a:pt x="1723018" y="1132889"/>
                  </a:lnTo>
                  <a:lnTo>
                    <a:pt x="1717374" y="11475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55189" y="2275713"/>
              <a:ext cx="208025" cy="236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439" y="1634109"/>
              <a:ext cx="2277110" cy="493395"/>
            </a:xfrm>
            <a:custGeom>
              <a:avLst/>
              <a:gdLst/>
              <a:ahLst/>
              <a:cxnLst/>
              <a:rect l="l" t="t" r="r" b="b"/>
              <a:pathLst>
                <a:path w="2277110" h="493394">
                  <a:moveTo>
                    <a:pt x="2276856" y="409066"/>
                  </a:moveTo>
                  <a:lnTo>
                    <a:pt x="2260316" y="432704"/>
                  </a:lnTo>
                  <a:lnTo>
                    <a:pt x="2240168" y="454723"/>
                  </a:lnTo>
                  <a:lnTo>
                    <a:pt x="2216616" y="474932"/>
                  </a:lnTo>
                  <a:lnTo>
                    <a:pt x="2189861" y="493140"/>
                  </a:lnTo>
                </a:path>
                <a:path w="2277110" h="493394">
                  <a:moveTo>
                    <a:pt x="2068068" y="97027"/>
                  </a:moveTo>
                  <a:lnTo>
                    <a:pt x="2070284" y="106882"/>
                  </a:lnTo>
                  <a:lnTo>
                    <a:pt x="2071798" y="116808"/>
                  </a:lnTo>
                  <a:lnTo>
                    <a:pt x="2072622" y="126781"/>
                  </a:lnTo>
                  <a:lnTo>
                    <a:pt x="2072767" y="136778"/>
                  </a:lnTo>
                </a:path>
                <a:path w="2277110" h="493394">
                  <a:moveTo>
                    <a:pt x="1512697" y="50673"/>
                  </a:moveTo>
                  <a:lnTo>
                    <a:pt x="1521856" y="37183"/>
                  </a:lnTo>
                  <a:lnTo>
                    <a:pt x="1532350" y="24193"/>
                  </a:lnTo>
                  <a:lnTo>
                    <a:pt x="1544129" y="11775"/>
                  </a:lnTo>
                  <a:lnTo>
                    <a:pt x="1557147" y="0"/>
                  </a:lnTo>
                </a:path>
                <a:path w="2277110" h="493394">
                  <a:moveTo>
                    <a:pt x="1095883" y="74802"/>
                  </a:moveTo>
                  <a:lnTo>
                    <a:pt x="1099810" y="63547"/>
                  </a:lnTo>
                  <a:lnTo>
                    <a:pt x="1104725" y="52482"/>
                  </a:lnTo>
                  <a:lnTo>
                    <a:pt x="1110616" y="41655"/>
                  </a:lnTo>
                  <a:lnTo>
                    <a:pt x="1117473" y="31114"/>
                  </a:lnTo>
                </a:path>
                <a:path w="2277110" h="493394">
                  <a:moveTo>
                    <a:pt x="606806" y="89662"/>
                  </a:moveTo>
                  <a:lnTo>
                    <a:pt x="627635" y="98968"/>
                  </a:lnTo>
                  <a:lnTo>
                    <a:pt x="647620" y="109156"/>
                  </a:lnTo>
                  <a:lnTo>
                    <a:pt x="666724" y="120201"/>
                  </a:lnTo>
                  <a:lnTo>
                    <a:pt x="684911" y="132079"/>
                  </a:lnTo>
                </a:path>
                <a:path w="2277110" h="493394">
                  <a:moveTo>
                    <a:pt x="13627" y="422782"/>
                  </a:moveTo>
                  <a:lnTo>
                    <a:pt x="9294" y="411781"/>
                  </a:lnTo>
                  <a:lnTo>
                    <a:pt x="5575" y="400685"/>
                  </a:lnTo>
                  <a:lnTo>
                    <a:pt x="2475" y="389493"/>
                  </a:lnTo>
                  <a:lnTo>
                    <a:pt x="0" y="378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51661" y="1631441"/>
            <a:ext cx="15309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Does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site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owner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this  page 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“not”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searchable?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700278"/>
            <a:ext cx="21113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85" dirty="0"/>
              <a:t>Si</a:t>
            </a:r>
            <a:r>
              <a:rPr sz="4500" spc="-229" dirty="0"/>
              <a:t>t</a:t>
            </a:r>
            <a:r>
              <a:rPr sz="4500" spc="-270" dirty="0"/>
              <a:t>ema</a:t>
            </a:r>
            <a:r>
              <a:rPr sz="4500" spc="-250" dirty="0"/>
              <a:t>p</a:t>
            </a:r>
            <a:r>
              <a:rPr sz="4500" spc="-509" dirty="0"/>
              <a:t>s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688098" y="1894465"/>
            <a:ext cx="7619436" cy="4371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1581</Words>
  <Application>Microsoft Macintosh PowerPoint</Application>
  <PresentationFormat>On-screen Show (4:3)</PresentationFormat>
  <Paragraphs>272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Arimo</vt:lpstr>
      <vt:lpstr>Caladea</vt:lpstr>
      <vt:lpstr>Calibri</vt:lpstr>
      <vt:lpstr>Carlito</vt:lpstr>
      <vt:lpstr>Courier New</vt:lpstr>
      <vt:lpstr>Montserrat</vt:lpstr>
      <vt:lpstr>Times New Roman</vt:lpstr>
      <vt:lpstr>Trebuchet MS</vt:lpstr>
      <vt:lpstr>Wingdings</vt:lpstr>
      <vt:lpstr>Office Theme</vt:lpstr>
      <vt:lpstr>An Introduction to Web  Crawling 40% of web traffic is due to web crawlers!</vt:lpstr>
      <vt:lpstr>Web Crawler</vt:lpstr>
      <vt:lpstr>Types of Crawling</vt:lpstr>
      <vt:lpstr>PowerPoint Presentation</vt:lpstr>
      <vt:lpstr>The Role of Content Aggregators</vt:lpstr>
      <vt:lpstr>Web Archives</vt:lpstr>
      <vt:lpstr>Web Monitoring Services</vt:lpstr>
      <vt:lpstr>When was the  page last  updated?</vt:lpstr>
      <vt:lpstr>Sitemaps</vt:lpstr>
      <vt:lpstr>PowerPoint Presentation</vt:lpstr>
      <vt:lpstr>Robots.txt</vt:lpstr>
      <vt:lpstr>How Many Bots Exist?</vt:lpstr>
      <vt:lpstr>History</vt:lpstr>
      <vt:lpstr>History</vt:lpstr>
      <vt:lpstr>PowerPoint Presentation</vt:lpstr>
      <vt:lpstr>Challenges</vt:lpstr>
      <vt:lpstr>Scaling to Web</vt:lpstr>
      <vt:lpstr>A Scalable Crawl Architecture</vt:lpstr>
      <vt:lpstr>Data Structures</vt:lpstr>
      <vt:lpstr>A Bloom Filter</vt:lpstr>
      <vt:lpstr>PowerPoint Presentation</vt:lpstr>
      <vt:lpstr>Frontier Expansion</vt:lpstr>
      <vt:lpstr>How Frequently to Crawl?</vt:lpstr>
      <vt:lpstr>Metrics and Terminology</vt:lpstr>
      <vt:lpstr>PowerPoint Presentation</vt:lpstr>
      <vt:lpstr>PowerPoint Presentation</vt:lpstr>
      <vt:lpstr>Crawler Traps</vt:lpstr>
      <vt:lpstr>Batch Vs. Incremental Crawling</vt:lpstr>
      <vt:lpstr>Distributed Crawling</vt:lpstr>
      <vt:lpstr>Crawler in Python </vt:lpstr>
      <vt:lpstr>PowerPoint Presentation</vt:lpstr>
      <vt:lpstr>Summary</vt:lpstr>
      <vt:lpstr>An Experiment</vt:lpstr>
      <vt:lpstr>Apache Nutch</vt:lpstr>
      <vt:lpstr>Using a Modern Crawler is Easy!</vt:lpstr>
      <vt:lpstr>Readings/Playlists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Vinayakarao</dc:creator>
  <cp:lastModifiedBy>Microsoft Office User</cp:lastModifiedBy>
  <cp:revision>13</cp:revision>
  <dcterms:created xsi:type="dcterms:W3CDTF">2021-12-09T03:41:17Z</dcterms:created>
  <dcterms:modified xsi:type="dcterms:W3CDTF">2023-05-02T14:48:16Z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2021-12-09T00:00:00Z</vt:filetime>
  </property>
</Properties>
</file>